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260" r:id="rId4"/>
    <p:sldId id="261" r:id="rId5"/>
    <p:sldId id="262" r:id="rId6"/>
    <p:sldId id="265" r:id="rId7"/>
    <p:sldId id="266"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21C9"/>
    <a:srgbClr val="271DAF"/>
    <a:srgbClr val="100C48"/>
    <a:srgbClr val="110D4B"/>
    <a:srgbClr val="4B40E0"/>
    <a:srgbClr val="3B2FDD"/>
    <a:srgbClr val="7168E6"/>
    <a:srgbClr val="E8E6E8"/>
    <a:srgbClr val="574CE2"/>
    <a:srgbClr val="493DD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982" autoAdjust="0"/>
    <p:restoredTop sz="94660"/>
  </p:normalViewPr>
  <p:slideViewPr>
    <p:cSldViewPr snapToGrid="0">
      <p:cViewPr varScale="1">
        <p:scale>
          <a:sx n="72" d="100"/>
          <a:sy n="72" d="100"/>
        </p:scale>
        <p:origin x="142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905085F-39AA-4BF6-ADC6-DB7E6A84577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5B8D6840-804A-4EE2-9237-DF3082EB0B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340AC296-AA56-4995-96B1-D96538F66E6A}"/>
              </a:ext>
            </a:extLst>
          </p:cNvPr>
          <p:cNvSpPr>
            <a:spLocks noGrp="1"/>
          </p:cNvSpPr>
          <p:nvPr>
            <p:ph type="dt" sz="half" idx="10"/>
          </p:nvPr>
        </p:nvSpPr>
        <p:spPr/>
        <p:txBody>
          <a:bodyPr/>
          <a:lstStyle/>
          <a:p>
            <a:fld id="{ECE19B81-D1BB-4DF3-A8CC-0F35E61FCDB0}" type="datetimeFigureOut">
              <a:rPr lang="en-US" smtClean="0"/>
              <a:t>8/7/2023</a:t>
            </a:fld>
            <a:endParaRPr lang="en-US"/>
          </a:p>
        </p:txBody>
      </p:sp>
      <p:sp>
        <p:nvSpPr>
          <p:cNvPr id="5" name="Footer Placeholder 4">
            <a:extLst>
              <a:ext uri="{FF2B5EF4-FFF2-40B4-BE49-F238E27FC236}">
                <a16:creationId xmlns:a16="http://schemas.microsoft.com/office/drawing/2014/main" xmlns="" id="{6EEC3924-1C30-4845-9069-2D2F657758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A3DFC659-45A1-4C7E-B589-BAD2480A51C8}"/>
              </a:ext>
            </a:extLst>
          </p:cNvPr>
          <p:cNvSpPr>
            <a:spLocks noGrp="1"/>
          </p:cNvSpPr>
          <p:nvPr>
            <p:ph type="sldNum" sz="quarter" idx="12"/>
          </p:nvPr>
        </p:nvSpPr>
        <p:spPr/>
        <p:txBody>
          <a:bodyPr/>
          <a:lstStyle/>
          <a:p>
            <a:fld id="{5E2C3620-4DE2-48EF-AF31-0F5DD9BFD6D6}" type="slidenum">
              <a:rPr lang="en-US" smtClean="0"/>
              <a:t>‹#›</a:t>
            </a:fld>
            <a:endParaRPr lang="en-US"/>
          </a:p>
        </p:txBody>
      </p:sp>
    </p:spTree>
    <p:extLst>
      <p:ext uri="{BB962C8B-B14F-4D97-AF65-F5344CB8AC3E}">
        <p14:creationId xmlns:p14="http://schemas.microsoft.com/office/powerpoint/2010/main" val="2849100245"/>
      </p:ext>
    </p:extLst>
  </p:cSld>
  <p:clrMapOvr>
    <a:masterClrMapping/>
  </p:clrMapOvr>
  <p:transition spd="slow">
    <p:cover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636169F-C062-4D8D-9958-1D64499E942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B9387B74-E2BF-4A3A-8FA7-7C2B278FFCA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F2ED4C83-1284-4BB3-B0F1-7527C89661E7}"/>
              </a:ext>
            </a:extLst>
          </p:cNvPr>
          <p:cNvSpPr>
            <a:spLocks noGrp="1"/>
          </p:cNvSpPr>
          <p:nvPr>
            <p:ph type="dt" sz="half" idx="10"/>
          </p:nvPr>
        </p:nvSpPr>
        <p:spPr/>
        <p:txBody>
          <a:bodyPr/>
          <a:lstStyle/>
          <a:p>
            <a:fld id="{ECE19B81-D1BB-4DF3-A8CC-0F35E61FCDB0}" type="datetimeFigureOut">
              <a:rPr lang="en-US" smtClean="0"/>
              <a:t>8/7/2023</a:t>
            </a:fld>
            <a:endParaRPr lang="en-US"/>
          </a:p>
        </p:txBody>
      </p:sp>
      <p:sp>
        <p:nvSpPr>
          <p:cNvPr id="5" name="Footer Placeholder 4">
            <a:extLst>
              <a:ext uri="{FF2B5EF4-FFF2-40B4-BE49-F238E27FC236}">
                <a16:creationId xmlns:a16="http://schemas.microsoft.com/office/drawing/2014/main" xmlns="" id="{4DAC4C6C-5C03-4C0D-999F-46A8D8FEE7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0EF4CEED-C381-4F77-974B-A24C4CF9B14C}"/>
              </a:ext>
            </a:extLst>
          </p:cNvPr>
          <p:cNvSpPr>
            <a:spLocks noGrp="1"/>
          </p:cNvSpPr>
          <p:nvPr>
            <p:ph type="sldNum" sz="quarter" idx="12"/>
          </p:nvPr>
        </p:nvSpPr>
        <p:spPr/>
        <p:txBody>
          <a:bodyPr/>
          <a:lstStyle/>
          <a:p>
            <a:fld id="{5E2C3620-4DE2-48EF-AF31-0F5DD9BFD6D6}" type="slidenum">
              <a:rPr lang="en-US" smtClean="0"/>
              <a:t>‹#›</a:t>
            </a:fld>
            <a:endParaRPr lang="en-US"/>
          </a:p>
        </p:txBody>
      </p:sp>
    </p:spTree>
    <p:extLst>
      <p:ext uri="{BB962C8B-B14F-4D97-AF65-F5344CB8AC3E}">
        <p14:creationId xmlns:p14="http://schemas.microsoft.com/office/powerpoint/2010/main" val="3773300679"/>
      </p:ext>
    </p:extLst>
  </p:cSld>
  <p:clrMapOvr>
    <a:masterClrMapping/>
  </p:clrMapOvr>
  <p:transition spd="slow">
    <p:cover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5175723-8353-4BF9-B9CB-2D34455A544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0AE687A1-AD7E-4378-B552-DC83DB2881D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6E0AF83E-646C-443E-9282-7819CF5200C7}"/>
              </a:ext>
            </a:extLst>
          </p:cNvPr>
          <p:cNvSpPr>
            <a:spLocks noGrp="1"/>
          </p:cNvSpPr>
          <p:nvPr>
            <p:ph type="dt" sz="half" idx="10"/>
          </p:nvPr>
        </p:nvSpPr>
        <p:spPr/>
        <p:txBody>
          <a:bodyPr/>
          <a:lstStyle/>
          <a:p>
            <a:fld id="{ECE19B81-D1BB-4DF3-A8CC-0F35E61FCDB0}" type="datetimeFigureOut">
              <a:rPr lang="en-US" smtClean="0"/>
              <a:t>8/7/2023</a:t>
            </a:fld>
            <a:endParaRPr lang="en-US"/>
          </a:p>
        </p:txBody>
      </p:sp>
      <p:sp>
        <p:nvSpPr>
          <p:cNvPr id="5" name="Footer Placeholder 4">
            <a:extLst>
              <a:ext uri="{FF2B5EF4-FFF2-40B4-BE49-F238E27FC236}">
                <a16:creationId xmlns:a16="http://schemas.microsoft.com/office/drawing/2014/main" xmlns="" id="{9F1F728B-3948-4C88-AAA0-4F54A3C44A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2A94F194-5328-4DA6-BBA8-8B80D2D55785}"/>
              </a:ext>
            </a:extLst>
          </p:cNvPr>
          <p:cNvSpPr>
            <a:spLocks noGrp="1"/>
          </p:cNvSpPr>
          <p:nvPr>
            <p:ph type="sldNum" sz="quarter" idx="12"/>
          </p:nvPr>
        </p:nvSpPr>
        <p:spPr/>
        <p:txBody>
          <a:bodyPr/>
          <a:lstStyle/>
          <a:p>
            <a:fld id="{5E2C3620-4DE2-48EF-AF31-0F5DD9BFD6D6}" type="slidenum">
              <a:rPr lang="en-US" smtClean="0"/>
              <a:t>‹#›</a:t>
            </a:fld>
            <a:endParaRPr lang="en-US"/>
          </a:p>
        </p:txBody>
      </p:sp>
    </p:spTree>
    <p:extLst>
      <p:ext uri="{BB962C8B-B14F-4D97-AF65-F5344CB8AC3E}">
        <p14:creationId xmlns:p14="http://schemas.microsoft.com/office/powerpoint/2010/main" val="1004017583"/>
      </p:ext>
    </p:extLst>
  </p:cSld>
  <p:clrMapOvr>
    <a:masterClrMapping/>
  </p:clrMapOvr>
  <p:transition spd="slow">
    <p:cover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ABDFCAF-C8A8-4867-B332-B1DB7EEA05B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FFF172D0-2806-40E1-B714-009535E16CA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A22C12FF-C408-4261-86B1-E469061B0BE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4A6618A1-9C6F-4CCF-A77B-2713F6712615}"/>
              </a:ext>
            </a:extLst>
          </p:cNvPr>
          <p:cNvSpPr>
            <a:spLocks noGrp="1"/>
          </p:cNvSpPr>
          <p:nvPr>
            <p:ph type="dt" sz="half" idx="10"/>
          </p:nvPr>
        </p:nvSpPr>
        <p:spPr/>
        <p:txBody>
          <a:bodyPr/>
          <a:lstStyle/>
          <a:p>
            <a:fld id="{ECE19B81-D1BB-4DF3-A8CC-0F35E61FCDB0}" type="datetimeFigureOut">
              <a:rPr lang="en-US" smtClean="0"/>
              <a:t>8/7/2023</a:t>
            </a:fld>
            <a:endParaRPr lang="en-US"/>
          </a:p>
        </p:txBody>
      </p:sp>
      <p:sp>
        <p:nvSpPr>
          <p:cNvPr id="6" name="Footer Placeholder 5">
            <a:extLst>
              <a:ext uri="{FF2B5EF4-FFF2-40B4-BE49-F238E27FC236}">
                <a16:creationId xmlns:a16="http://schemas.microsoft.com/office/drawing/2014/main" xmlns="" id="{07244AEE-3393-4D49-9979-D6D98B6613D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73AC99E8-B06B-4E92-8E2B-46D25471DC6C}"/>
              </a:ext>
            </a:extLst>
          </p:cNvPr>
          <p:cNvSpPr>
            <a:spLocks noGrp="1"/>
          </p:cNvSpPr>
          <p:nvPr>
            <p:ph type="sldNum" sz="quarter" idx="12"/>
          </p:nvPr>
        </p:nvSpPr>
        <p:spPr/>
        <p:txBody>
          <a:bodyPr/>
          <a:lstStyle/>
          <a:p>
            <a:fld id="{5E2C3620-4DE2-48EF-AF31-0F5DD9BFD6D6}" type="slidenum">
              <a:rPr lang="en-US" smtClean="0"/>
              <a:t>‹#›</a:t>
            </a:fld>
            <a:endParaRPr lang="en-US"/>
          </a:p>
        </p:txBody>
      </p:sp>
    </p:spTree>
    <p:extLst>
      <p:ext uri="{BB962C8B-B14F-4D97-AF65-F5344CB8AC3E}">
        <p14:creationId xmlns:p14="http://schemas.microsoft.com/office/powerpoint/2010/main" val="2654312207"/>
      </p:ext>
    </p:extLst>
  </p:cSld>
  <p:clrMapOvr>
    <a:masterClrMapping/>
  </p:clrMapOvr>
  <p:transition spd="slow">
    <p:cover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9D1621-F7F5-4BB1-90B7-5918C21ECCA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497D1E33-57A8-46FC-9F0A-DBAAC831360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C4ADF519-9420-4361-B317-69BDEF3C1CA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2A47AFEA-2435-4690-9A20-FAF6F3D91B6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38935725-854D-4F34-B863-B1C6AD61D8D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8EAF3BB0-E2B3-4BDF-9FC8-3CA1730F75AA}"/>
              </a:ext>
            </a:extLst>
          </p:cNvPr>
          <p:cNvSpPr>
            <a:spLocks noGrp="1"/>
          </p:cNvSpPr>
          <p:nvPr>
            <p:ph type="dt" sz="half" idx="10"/>
          </p:nvPr>
        </p:nvSpPr>
        <p:spPr/>
        <p:txBody>
          <a:bodyPr/>
          <a:lstStyle/>
          <a:p>
            <a:fld id="{ECE19B81-D1BB-4DF3-A8CC-0F35E61FCDB0}" type="datetimeFigureOut">
              <a:rPr lang="en-US" smtClean="0"/>
              <a:t>8/7/2023</a:t>
            </a:fld>
            <a:endParaRPr lang="en-US"/>
          </a:p>
        </p:txBody>
      </p:sp>
      <p:sp>
        <p:nvSpPr>
          <p:cNvPr id="8" name="Footer Placeholder 7">
            <a:extLst>
              <a:ext uri="{FF2B5EF4-FFF2-40B4-BE49-F238E27FC236}">
                <a16:creationId xmlns:a16="http://schemas.microsoft.com/office/drawing/2014/main" xmlns="" id="{DA703049-F984-41BE-AA9F-2BCF0CC0DFC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7E6B8A0D-A110-4D1A-9C5E-CD82DAC8B9A4}"/>
              </a:ext>
            </a:extLst>
          </p:cNvPr>
          <p:cNvSpPr>
            <a:spLocks noGrp="1"/>
          </p:cNvSpPr>
          <p:nvPr>
            <p:ph type="sldNum" sz="quarter" idx="12"/>
          </p:nvPr>
        </p:nvSpPr>
        <p:spPr/>
        <p:txBody>
          <a:bodyPr/>
          <a:lstStyle/>
          <a:p>
            <a:fld id="{5E2C3620-4DE2-48EF-AF31-0F5DD9BFD6D6}" type="slidenum">
              <a:rPr lang="en-US" smtClean="0"/>
              <a:t>‹#›</a:t>
            </a:fld>
            <a:endParaRPr lang="en-US"/>
          </a:p>
        </p:txBody>
      </p:sp>
    </p:spTree>
    <p:extLst>
      <p:ext uri="{BB962C8B-B14F-4D97-AF65-F5344CB8AC3E}">
        <p14:creationId xmlns:p14="http://schemas.microsoft.com/office/powerpoint/2010/main" val="2177701244"/>
      </p:ext>
    </p:extLst>
  </p:cSld>
  <p:clrMapOvr>
    <a:masterClrMapping/>
  </p:clrMapOvr>
  <p:transition spd="slow">
    <p:cover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E8EF6A4-97ED-4F1E-8E89-4709772A2C6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F11927F1-7B9B-4828-874E-E75145DD8396}"/>
              </a:ext>
            </a:extLst>
          </p:cNvPr>
          <p:cNvSpPr>
            <a:spLocks noGrp="1"/>
          </p:cNvSpPr>
          <p:nvPr>
            <p:ph type="dt" sz="half" idx="10"/>
          </p:nvPr>
        </p:nvSpPr>
        <p:spPr/>
        <p:txBody>
          <a:bodyPr/>
          <a:lstStyle/>
          <a:p>
            <a:fld id="{ECE19B81-D1BB-4DF3-A8CC-0F35E61FCDB0}" type="datetimeFigureOut">
              <a:rPr lang="en-US" smtClean="0"/>
              <a:t>8/7/2023</a:t>
            </a:fld>
            <a:endParaRPr lang="en-US"/>
          </a:p>
        </p:txBody>
      </p:sp>
      <p:sp>
        <p:nvSpPr>
          <p:cNvPr id="4" name="Footer Placeholder 3">
            <a:extLst>
              <a:ext uri="{FF2B5EF4-FFF2-40B4-BE49-F238E27FC236}">
                <a16:creationId xmlns:a16="http://schemas.microsoft.com/office/drawing/2014/main" xmlns="" id="{A88C380D-0A32-42DB-B1E4-2D6DE111D9B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02013471-C12C-447D-8C9F-DC9A49EB0532}"/>
              </a:ext>
            </a:extLst>
          </p:cNvPr>
          <p:cNvSpPr>
            <a:spLocks noGrp="1"/>
          </p:cNvSpPr>
          <p:nvPr>
            <p:ph type="sldNum" sz="quarter" idx="12"/>
          </p:nvPr>
        </p:nvSpPr>
        <p:spPr/>
        <p:txBody>
          <a:bodyPr/>
          <a:lstStyle/>
          <a:p>
            <a:fld id="{5E2C3620-4DE2-48EF-AF31-0F5DD9BFD6D6}" type="slidenum">
              <a:rPr lang="en-US" smtClean="0"/>
              <a:t>‹#›</a:t>
            </a:fld>
            <a:endParaRPr lang="en-US"/>
          </a:p>
        </p:txBody>
      </p:sp>
    </p:spTree>
    <p:extLst>
      <p:ext uri="{BB962C8B-B14F-4D97-AF65-F5344CB8AC3E}">
        <p14:creationId xmlns:p14="http://schemas.microsoft.com/office/powerpoint/2010/main" val="1645378000"/>
      </p:ext>
    </p:extLst>
  </p:cSld>
  <p:clrMapOvr>
    <a:masterClrMapping/>
  </p:clrMapOvr>
  <p:transition spd="slow">
    <p:cover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306931D3-8B39-47ED-B2CF-9CCB73D443D4}"/>
              </a:ext>
            </a:extLst>
          </p:cNvPr>
          <p:cNvSpPr>
            <a:spLocks noGrp="1"/>
          </p:cNvSpPr>
          <p:nvPr>
            <p:ph type="dt" sz="half" idx="10"/>
          </p:nvPr>
        </p:nvSpPr>
        <p:spPr/>
        <p:txBody>
          <a:bodyPr/>
          <a:lstStyle/>
          <a:p>
            <a:fld id="{ECE19B81-D1BB-4DF3-A8CC-0F35E61FCDB0}" type="datetimeFigureOut">
              <a:rPr lang="en-US" smtClean="0"/>
              <a:t>8/7/2023</a:t>
            </a:fld>
            <a:endParaRPr lang="en-US"/>
          </a:p>
        </p:txBody>
      </p:sp>
      <p:sp>
        <p:nvSpPr>
          <p:cNvPr id="3" name="Footer Placeholder 2">
            <a:extLst>
              <a:ext uri="{FF2B5EF4-FFF2-40B4-BE49-F238E27FC236}">
                <a16:creationId xmlns:a16="http://schemas.microsoft.com/office/drawing/2014/main" xmlns="" id="{91AB8897-1640-4FB0-BBA7-22F9CB2D24F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473B87AA-C7C2-4464-8067-1B84C8B126AC}"/>
              </a:ext>
            </a:extLst>
          </p:cNvPr>
          <p:cNvSpPr>
            <a:spLocks noGrp="1"/>
          </p:cNvSpPr>
          <p:nvPr>
            <p:ph type="sldNum" sz="quarter" idx="12"/>
          </p:nvPr>
        </p:nvSpPr>
        <p:spPr/>
        <p:txBody>
          <a:bodyPr/>
          <a:lstStyle/>
          <a:p>
            <a:fld id="{5E2C3620-4DE2-48EF-AF31-0F5DD9BFD6D6}" type="slidenum">
              <a:rPr lang="en-US" smtClean="0"/>
              <a:t>‹#›</a:t>
            </a:fld>
            <a:endParaRPr lang="en-US"/>
          </a:p>
        </p:txBody>
      </p:sp>
    </p:spTree>
    <p:extLst>
      <p:ext uri="{BB962C8B-B14F-4D97-AF65-F5344CB8AC3E}">
        <p14:creationId xmlns:p14="http://schemas.microsoft.com/office/powerpoint/2010/main" val="3705283824"/>
      </p:ext>
    </p:extLst>
  </p:cSld>
  <p:clrMapOvr>
    <a:masterClrMapping/>
  </p:clrMapOvr>
  <p:transition spd="slow">
    <p:cover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7479F1-FA60-42A8-9D3F-17A0EC69F7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7B51EB8A-DA26-459D-ACE1-0646B2C4C79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20313457-EAFE-4A31-BAE9-494DCE9162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FF187ABB-5AE7-446E-9333-CFBE002E4FB0}"/>
              </a:ext>
            </a:extLst>
          </p:cNvPr>
          <p:cNvSpPr>
            <a:spLocks noGrp="1"/>
          </p:cNvSpPr>
          <p:nvPr>
            <p:ph type="dt" sz="half" idx="10"/>
          </p:nvPr>
        </p:nvSpPr>
        <p:spPr/>
        <p:txBody>
          <a:bodyPr/>
          <a:lstStyle/>
          <a:p>
            <a:fld id="{ECE19B81-D1BB-4DF3-A8CC-0F35E61FCDB0}" type="datetimeFigureOut">
              <a:rPr lang="en-US" smtClean="0"/>
              <a:t>8/7/2023</a:t>
            </a:fld>
            <a:endParaRPr lang="en-US"/>
          </a:p>
        </p:txBody>
      </p:sp>
      <p:sp>
        <p:nvSpPr>
          <p:cNvPr id="6" name="Footer Placeholder 5">
            <a:extLst>
              <a:ext uri="{FF2B5EF4-FFF2-40B4-BE49-F238E27FC236}">
                <a16:creationId xmlns:a16="http://schemas.microsoft.com/office/drawing/2014/main" xmlns="" id="{EF85996A-0D3E-4141-905C-09E425F985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220AD0C1-EBF9-41E8-B1DF-9B75B30B1588}"/>
              </a:ext>
            </a:extLst>
          </p:cNvPr>
          <p:cNvSpPr>
            <a:spLocks noGrp="1"/>
          </p:cNvSpPr>
          <p:nvPr>
            <p:ph type="sldNum" sz="quarter" idx="12"/>
          </p:nvPr>
        </p:nvSpPr>
        <p:spPr/>
        <p:txBody>
          <a:bodyPr/>
          <a:lstStyle/>
          <a:p>
            <a:fld id="{5E2C3620-4DE2-48EF-AF31-0F5DD9BFD6D6}" type="slidenum">
              <a:rPr lang="en-US" smtClean="0"/>
              <a:t>‹#›</a:t>
            </a:fld>
            <a:endParaRPr lang="en-US"/>
          </a:p>
        </p:txBody>
      </p:sp>
    </p:spTree>
    <p:extLst>
      <p:ext uri="{BB962C8B-B14F-4D97-AF65-F5344CB8AC3E}">
        <p14:creationId xmlns:p14="http://schemas.microsoft.com/office/powerpoint/2010/main" val="2588958846"/>
      </p:ext>
    </p:extLst>
  </p:cSld>
  <p:clrMapOvr>
    <a:masterClrMapping/>
  </p:clrMapOvr>
  <p:transition spd="slow">
    <p:cover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4217464-C7F0-4B64-9465-9A2BC202517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E74D177E-335A-4379-BFB6-6F6502707AA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396966AD-1EDB-4702-B13F-25E92CE123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6B09F454-B1AD-474C-8296-DD6D65DB2CF7}"/>
              </a:ext>
            </a:extLst>
          </p:cNvPr>
          <p:cNvSpPr>
            <a:spLocks noGrp="1"/>
          </p:cNvSpPr>
          <p:nvPr>
            <p:ph type="dt" sz="half" idx="10"/>
          </p:nvPr>
        </p:nvSpPr>
        <p:spPr/>
        <p:txBody>
          <a:bodyPr/>
          <a:lstStyle/>
          <a:p>
            <a:fld id="{ECE19B81-D1BB-4DF3-A8CC-0F35E61FCDB0}" type="datetimeFigureOut">
              <a:rPr lang="en-US" smtClean="0"/>
              <a:t>8/7/2023</a:t>
            </a:fld>
            <a:endParaRPr lang="en-US"/>
          </a:p>
        </p:txBody>
      </p:sp>
      <p:sp>
        <p:nvSpPr>
          <p:cNvPr id="6" name="Footer Placeholder 5">
            <a:extLst>
              <a:ext uri="{FF2B5EF4-FFF2-40B4-BE49-F238E27FC236}">
                <a16:creationId xmlns:a16="http://schemas.microsoft.com/office/drawing/2014/main" xmlns="" id="{E249C371-7954-4586-B599-0631A885FD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88FB02A8-1BAD-4A42-B2BF-78176A5A3A71}"/>
              </a:ext>
            </a:extLst>
          </p:cNvPr>
          <p:cNvSpPr>
            <a:spLocks noGrp="1"/>
          </p:cNvSpPr>
          <p:nvPr>
            <p:ph type="sldNum" sz="quarter" idx="12"/>
          </p:nvPr>
        </p:nvSpPr>
        <p:spPr/>
        <p:txBody>
          <a:bodyPr/>
          <a:lstStyle/>
          <a:p>
            <a:fld id="{5E2C3620-4DE2-48EF-AF31-0F5DD9BFD6D6}" type="slidenum">
              <a:rPr lang="en-US" smtClean="0"/>
              <a:t>‹#›</a:t>
            </a:fld>
            <a:endParaRPr lang="en-US"/>
          </a:p>
        </p:txBody>
      </p:sp>
    </p:spTree>
    <p:extLst>
      <p:ext uri="{BB962C8B-B14F-4D97-AF65-F5344CB8AC3E}">
        <p14:creationId xmlns:p14="http://schemas.microsoft.com/office/powerpoint/2010/main" val="1763923897"/>
      </p:ext>
    </p:extLst>
  </p:cSld>
  <p:clrMapOvr>
    <a:masterClrMapping/>
  </p:clrMapOvr>
  <p:transition spd="slow">
    <p:cover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70644C-1C10-4877-A07B-7B05AC2EBB5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53DB4D26-52B4-4898-8552-2F1D054D712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843A6C5B-66A8-4A81-A45D-93D23D724635}"/>
              </a:ext>
            </a:extLst>
          </p:cNvPr>
          <p:cNvSpPr>
            <a:spLocks noGrp="1"/>
          </p:cNvSpPr>
          <p:nvPr>
            <p:ph type="dt" sz="half" idx="10"/>
          </p:nvPr>
        </p:nvSpPr>
        <p:spPr/>
        <p:txBody>
          <a:bodyPr/>
          <a:lstStyle/>
          <a:p>
            <a:fld id="{ECE19B81-D1BB-4DF3-A8CC-0F35E61FCDB0}" type="datetimeFigureOut">
              <a:rPr lang="en-US" smtClean="0"/>
              <a:t>8/7/2023</a:t>
            </a:fld>
            <a:endParaRPr lang="en-US"/>
          </a:p>
        </p:txBody>
      </p:sp>
      <p:sp>
        <p:nvSpPr>
          <p:cNvPr id="5" name="Footer Placeholder 4">
            <a:extLst>
              <a:ext uri="{FF2B5EF4-FFF2-40B4-BE49-F238E27FC236}">
                <a16:creationId xmlns:a16="http://schemas.microsoft.com/office/drawing/2014/main" xmlns="" id="{8FF7F744-22AB-4762-A675-ACF00C149E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1691FC1B-4952-452B-B8EE-283480E42234}"/>
              </a:ext>
            </a:extLst>
          </p:cNvPr>
          <p:cNvSpPr>
            <a:spLocks noGrp="1"/>
          </p:cNvSpPr>
          <p:nvPr>
            <p:ph type="sldNum" sz="quarter" idx="12"/>
          </p:nvPr>
        </p:nvSpPr>
        <p:spPr/>
        <p:txBody>
          <a:bodyPr/>
          <a:lstStyle/>
          <a:p>
            <a:fld id="{5E2C3620-4DE2-48EF-AF31-0F5DD9BFD6D6}" type="slidenum">
              <a:rPr lang="en-US" smtClean="0"/>
              <a:t>‹#›</a:t>
            </a:fld>
            <a:endParaRPr lang="en-US"/>
          </a:p>
        </p:txBody>
      </p:sp>
    </p:spTree>
    <p:extLst>
      <p:ext uri="{BB962C8B-B14F-4D97-AF65-F5344CB8AC3E}">
        <p14:creationId xmlns:p14="http://schemas.microsoft.com/office/powerpoint/2010/main" val="2815921210"/>
      </p:ext>
    </p:extLst>
  </p:cSld>
  <p:clrMapOvr>
    <a:masterClrMapping/>
  </p:clrMapOvr>
  <p:transition spd="slow">
    <p:cover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8BF877EA-AC99-405D-B38F-4660E72FF82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DDE066D8-189F-488D-A7E5-4459F9B2E21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565BEAFC-B594-451D-8850-A7A24657DBDA}"/>
              </a:ext>
            </a:extLst>
          </p:cNvPr>
          <p:cNvSpPr>
            <a:spLocks noGrp="1"/>
          </p:cNvSpPr>
          <p:nvPr>
            <p:ph type="dt" sz="half" idx="10"/>
          </p:nvPr>
        </p:nvSpPr>
        <p:spPr/>
        <p:txBody>
          <a:bodyPr/>
          <a:lstStyle/>
          <a:p>
            <a:fld id="{ECE19B81-D1BB-4DF3-A8CC-0F35E61FCDB0}" type="datetimeFigureOut">
              <a:rPr lang="en-US" smtClean="0"/>
              <a:t>8/7/2023</a:t>
            </a:fld>
            <a:endParaRPr lang="en-US"/>
          </a:p>
        </p:txBody>
      </p:sp>
      <p:sp>
        <p:nvSpPr>
          <p:cNvPr id="5" name="Footer Placeholder 4">
            <a:extLst>
              <a:ext uri="{FF2B5EF4-FFF2-40B4-BE49-F238E27FC236}">
                <a16:creationId xmlns:a16="http://schemas.microsoft.com/office/drawing/2014/main" xmlns="" id="{B12D64D5-5E6F-4CB3-B6D5-8699A80578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D65B1F07-FD96-433B-95F4-B0A3D7C32DF6}"/>
              </a:ext>
            </a:extLst>
          </p:cNvPr>
          <p:cNvSpPr>
            <a:spLocks noGrp="1"/>
          </p:cNvSpPr>
          <p:nvPr>
            <p:ph type="sldNum" sz="quarter" idx="12"/>
          </p:nvPr>
        </p:nvSpPr>
        <p:spPr/>
        <p:txBody>
          <a:bodyPr/>
          <a:lstStyle/>
          <a:p>
            <a:fld id="{5E2C3620-4DE2-48EF-AF31-0F5DD9BFD6D6}" type="slidenum">
              <a:rPr lang="en-US" smtClean="0"/>
              <a:t>‹#›</a:t>
            </a:fld>
            <a:endParaRPr lang="en-US"/>
          </a:p>
        </p:txBody>
      </p:sp>
    </p:spTree>
    <p:extLst>
      <p:ext uri="{BB962C8B-B14F-4D97-AF65-F5344CB8AC3E}">
        <p14:creationId xmlns:p14="http://schemas.microsoft.com/office/powerpoint/2010/main" val="4276303319"/>
      </p:ext>
    </p:extLst>
  </p:cSld>
  <p:clrMapOvr>
    <a:masterClrMapping/>
  </p:clrMapOvr>
  <p:transition spd="slow">
    <p:cover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048ACDEC-4A75-4D7E-A116-1344963134E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B8886FBE-71E4-4C4E-85BE-9BB04B5D88A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C0429899-B643-4492-BE2B-7EEE6CF365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E19B81-D1BB-4DF3-A8CC-0F35E61FCDB0}" type="datetimeFigureOut">
              <a:rPr lang="en-US" smtClean="0"/>
              <a:t>8/7/2023</a:t>
            </a:fld>
            <a:endParaRPr lang="en-US"/>
          </a:p>
        </p:txBody>
      </p:sp>
      <p:sp>
        <p:nvSpPr>
          <p:cNvPr id="5" name="Footer Placeholder 4">
            <a:extLst>
              <a:ext uri="{FF2B5EF4-FFF2-40B4-BE49-F238E27FC236}">
                <a16:creationId xmlns:a16="http://schemas.microsoft.com/office/drawing/2014/main" xmlns="" id="{A81DBEC5-2151-47BB-9484-437784F4C40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D38C11DA-074A-41E0-9609-A511677CC66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2C3620-4DE2-48EF-AF31-0F5DD9BFD6D6}" type="slidenum">
              <a:rPr lang="en-US" smtClean="0"/>
              <a:t>‹#›</a:t>
            </a:fld>
            <a:endParaRPr lang="en-US"/>
          </a:p>
        </p:txBody>
      </p:sp>
    </p:spTree>
    <p:extLst>
      <p:ext uri="{BB962C8B-B14F-4D97-AF65-F5344CB8AC3E}">
        <p14:creationId xmlns:p14="http://schemas.microsoft.com/office/powerpoint/2010/main" val="31489685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cover dir="r"/>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0EEF0"/>
        </a:solidFill>
        <a:effectLst/>
      </p:bgPr>
    </p:bg>
    <p:spTree>
      <p:nvGrpSpPr>
        <p:cNvPr id="1" name=""/>
        <p:cNvGrpSpPr/>
        <p:nvPr/>
      </p:nvGrpSpPr>
      <p:grpSpPr>
        <a:xfrm>
          <a:off x="0" y="0"/>
          <a:ext cx="0" cy="0"/>
          <a:chOff x="0" y="0"/>
          <a:chExt cx="0" cy="0"/>
        </a:xfrm>
      </p:grpSpPr>
      <p:sp>
        <p:nvSpPr>
          <p:cNvPr id="117" name="Rectangle 116">
            <a:extLst>
              <a:ext uri="{FF2B5EF4-FFF2-40B4-BE49-F238E27FC236}">
                <a16:creationId xmlns:a16="http://schemas.microsoft.com/office/drawing/2014/main" xmlns="" id="{CFC2F059-8E54-4001-8796-4C372505F15C}"/>
              </a:ext>
            </a:extLst>
          </p:cNvPr>
          <p:cNvSpPr/>
          <p:nvPr/>
        </p:nvSpPr>
        <p:spPr>
          <a:xfrm>
            <a:off x="608242"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8" name="TextBox 117">
            <a:extLst>
              <a:ext uri="{FF2B5EF4-FFF2-40B4-BE49-F238E27FC236}">
                <a16:creationId xmlns:a16="http://schemas.microsoft.com/office/drawing/2014/main" xmlns="" id="{49ECC404-AFC9-4772-95FF-42E6C31C5C21}"/>
              </a:ext>
            </a:extLst>
          </p:cNvPr>
          <p:cNvSpPr txBox="1"/>
          <p:nvPr/>
        </p:nvSpPr>
        <p:spPr>
          <a:xfrm rot="16200000">
            <a:off x="12162484" y="5898697"/>
            <a:ext cx="1472867" cy="461665"/>
          </a:xfrm>
          <a:prstGeom prst="rect">
            <a:avLst/>
          </a:prstGeom>
          <a:solidFill>
            <a:srgbClr val="110D4B"/>
          </a:solidFill>
        </p:spPr>
        <p:txBody>
          <a:bodyPr wrap="square" rtlCol="0">
            <a:spAutoFit/>
          </a:bodyPr>
          <a:lstStyle/>
          <a:p>
            <a:pPr algn="ctr"/>
            <a:r>
              <a:rPr lang="en-US" sz="2400" b="1" dirty="0" smtClean="0">
                <a:solidFill>
                  <a:srgbClr val="F0EEF0"/>
                </a:solidFill>
                <a:latin typeface="Tw Cen MT" panose="020B0602020104020603" pitchFamily="34" charset="0"/>
              </a:rPr>
              <a:t>Welcome</a:t>
            </a:r>
            <a:endParaRPr lang="en-US" sz="2400" b="1" dirty="0">
              <a:solidFill>
                <a:srgbClr val="F0EEF0"/>
              </a:solidFill>
              <a:latin typeface="Tw Cen MT" panose="020B0602020104020603" pitchFamily="34" charset="0"/>
            </a:endParaRPr>
          </a:p>
        </p:txBody>
      </p:sp>
      <p:sp>
        <p:nvSpPr>
          <p:cNvPr id="68" name="Rectangle 67">
            <a:extLst>
              <a:ext uri="{FF2B5EF4-FFF2-40B4-BE49-F238E27FC236}">
                <a16:creationId xmlns:a16="http://schemas.microsoft.com/office/drawing/2014/main" xmlns="" id="{006F4ED6-E10D-4D93-B4BB-A139F6FF6A4D}"/>
              </a:ext>
            </a:extLst>
          </p:cNvPr>
          <p:cNvSpPr/>
          <p:nvPr/>
        </p:nvSpPr>
        <p:spPr>
          <a:xfrm>
            <a:off x="-9771453" y="7385"/>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Rectangle 68">
            <a:extLst>
              <a:ext uri="{FF2B5EF4-FFF2-40B4-BE49-F238E27FC236}">
                <a16:creationId xmlns:a16="http://schemas.microsoft.com/office/drawing/2014/main" xmlns="" id="{0216CD6F-2374-4872-86F3-92F01698A734}"/>
              </a:ext>
            </a:extLst>
          </p:cNvPr>
          <p:cNvSpPr/>
          <p:nvPr/>
        </p:nvSpPr>
        <p:spPr>
          <a:xfrm>
            <a:off x="-10226306"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Rectangle 69">
            <a:extLst>
              <a:ext uri="{FF2B5EF4-FFF2-40B4-BE49-F238E27FC236}">
                <a16:creationId xmlns:a16="http://schemas.microsoft.com/office/drawing/2014/main" xmlns="" id="{A5855400-E72A-4996-AD04-1CE953706F4D}"/>
              </a:ext>
            </a:extLst>
          </p:cNvPr>
          <p:cNvSpPr/>
          <p:nvPr/>
        </p:nvSpPr>
        <p:spPr>
          <a:xfrm>
            <a:off x="-10675329"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Rectangle 105">
            <a:extLst>
              <a:ext uri="{FF2B5EF4-FFF2-40B4-BE49-F238E27FC236}">
                <a16:creationId xmlns:a16="http://schemas.microsoft.com/office/drawing/2014/main" xmlns="" id="{BEA7FB13-F899-4788-8132-1C0AE0F81BD2}"/>
              </a:ext>
            </a:extLst>
          </p:cNvPr>
          <p:cNvSpPr/>
          <p:nvPr/>
        </p:nvSpPr>
        <p:spPr>
          <a:xfrm>
            <a:off x="-11128589"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Rectangle 106">
            <a:extLst>
              <a:ext uri="{FF2B5EF4-FFF2-40B4-BE49-F238E27FC236}">
                <a16:creationId xmlns:a16="http://schemas.microsoft.com/office/drawing/2014/main" xmlns="" id="{A3725B73-D5E5-49E8-A59B-E16C8EEE661F}"/>
              </a:ext>
            </a:extLst>
          </p:cNvPr>
          <p:cNvSpPr/>
          <p:nvPr/>
        </p:nvSpPr>
        <p:spPr>
          <a:xfrm>
            <a:off x="-11590772"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TextBox 107">
            <a:extLst>
              <a:ext uri="{FF2B5EF4-FFF2-40B4-BE49-F238E27FC236}">
                <a16:creationId xmlns:a16="http://schemas.microsoft.com/office/drawing/2014/main" xmlns="" id="{E74A29A0-C51F-430C-8EAF-CE441CA1DC52}"/>
              </a:ext>
            </a:extLst>
          </p:cNvPr>
          <p:cNvSpPr txBox="1"/>
          <p:nvPr/>
        </p:nvSpPr>
        <p:spPr>
          <a:xfrm rot="16200000">
            <a:off x="1700318" y="5159888"/>
            <a:ext cx="1585916" cy="461665"/>
          </a:xfrm>
          <a:prstGeom prst="rect">
            <a:avLst/>
          </a:prstGeom>
          <a:solidFill>
            <a:schemeClr val="accent3">
              <a:lumMod val="75000"/>
            </a:schemeClr>
          </a:solidFill>
        </p:spPr>
        <p:txBody>
          <a:bodyPr wrap="square" rtlCol="0">
            <a:spAutoFit/>
          </a:bodyPr>
          <a:lstStyle/>
          <a:p>
            <a:pPr algn="ctr"/>
            <a:r>
              <a:rPr lang="en-US" sz="2400" b="1" dirty="0" smtClean="0">
                <a:solidFill>
                  <a:srgbClr val="F0EEF0"/>
                </a:solidFill>
                <a:latin typeface="Tw Cen MT" panose="020B0602020104020603" pitchFamily="34" charset="0"/>
              </a:rPr>
              <a:t>Choose US</a:t>
            </a:r>
            <a:endParaRPr lang="en-US" sz="2400" b="1" dirty="0">
              <a:solidFill>
                <a:srgbClr val="F0EEF0"/>
              </a:solidFill>
              <a:latin typeface="Tw Cen MT" panose="020B0602020104020603" pitchFamily="34" charset="0"/>
            </a:endParaRPr>
          </a:p>
        </p:txBody>
      </p:sp>
      <p:sp>
        <p:nvSpPr>
          <p:cNvPr id="109" name="TextBox 108">
            <a:extLst>
              <a:ext uri="{FF2B5EF4-FFF2-40B4-BE49-F238E27FC236}">
                <a16:creationId xmlns:a16="http://schemas.microsoft.com/office/drawing/2014/main" xmlns="" id="{6E418ABF-1DAB-43D8-896A-9F853AA47AEF}"/>
              </a:ext>
            </a:extLst>
          </p:cNvPr>
          <p:cNvSpPr txBox="1"/>
          <p:nvPr/>
        </p:nvSpPr>
        <p:spPr>
          <a:xfrm rot="16200000">
            <a:off x="-29340" y="1821823"/>
            <a:ext cx="1398033" cy="461665"/>
          </a:xfrm>
          <a:prstGeom prst="rect">
            <a:avLst/>
          </a:prstGeom>
          <a:solidFill>
            <a:srgbClr val="A29CEE"/>
          </a:solidFill>
        </p:spPr>
        <p:txBody>
          <a:bodyPr wrap="square" rtlCol="0">
            <a:spAutoFit/>
          </a:bodyPr>
          <a:lstStyle/>
          <a:p>
            <a:pPr algn="ctr"/>
            <a:r>
              <a:rPr lang="en-US" sz="2400" b="1" dirty="0">
                <a:solidFill>
                  <a:sysClr val="windowText" lastClr="000000"/>
                </a:solidFill>
                <a:latin typeface="Tw Cen MT" panose="020B0602020104020603" pitchFamily="34" charset="0"/>
              </a:rPr>
              <a:t>Positions </a:t>
            </a:r>
          </a:p>
        </p:txBody>
      </p:sp>
      <p:sp>
        <p:nvSpPr>
          <p:cNvPr id="110" name="TextBox 109">
            <a:extLst>
              <a:ext uri="{FF2B5EF4-FFF2-40B4-BE49-F238E27FC236}">
                <a16:creationId xmlns:a16="http://schemas.microsoft.com/office/drawing/2014/main" xmlns="" id="{99D26AEB-DEDC-41F2-8B5D-F8C7A74481C7}"/>
              </a:ext>
            </a:extLst>
          </p:cNvPr>
          <p:cNvSpPr txBox="1"/>
          <p:nvPr/>
        </p:nvSpPr>
        <p:spPr>
          <a:xfrm rot="16200000">
            <a:off x="209610" y="2739109"/>
            <a:ext cx="1844319" cy="461665"/>
          </a:xfrm>
          <a:prstGeom prst="rect">
            <a:avLst/>
          </a:prstGeom>
          <a:solidFill>
            <a:srgbClr val="7168E6"/>
          </a:solidFill>
        </p:spPr>
        <p:txBody>
          <a:bodyPr wrap="square" rtlCol="0">
            <a:spAutoFit/>
          </a:bodyPr>
          <a:lstStyle/>
          <a:p>
            <a:pPr algn="ctr"/>
            <a:r>
              <a:rPr lang="en-US" sz="2400" b="1" dirty="0" smtClean="0">
                <a:solidFill>
                  <a:sysClr val="windowText" lastClr="000000"/>
                </a:solidFill>
                <a:latin typeface="Tw Cen MT" panose="020B0602020104020603" pitchFamily="34" charset="0"/>
              </a:rPr>
              <a:t>Know More</a:t>
            </a:r>
            <a:endParaRPr lang="en-US" sz="2400" b="1" dirty="0">
              <a:solidFill>
                <a:sysClr val="windowText" lastClr="000000"/>
              </a:solidFill>
              <a:latin typeface="Tw Cen MT" panose="020B0602020104020603" pitchFamily="34" charset="0"/>
            </a:endParaRPr>
          </a:p>
        </p:txBody>
      </p:sp>
      <p:sp>
        <p:nvSpPr>
          <p:cNvPr id="111" name="TextBox 110">
            <a:extLst>
              <a:ext uri="{FF2B5EF4-FFF2-40B4-BE49-F238E27FC236}">
                <a16:creationId xmlns:a16="http://schemas.microsoft.com/office/drawing/2014/main" xmlns="" id="{44541429-1ECE-4BE3-AE5C-D8D3203D9F21}"/>
              </a:ext>
            </a:extLst>
          </p:cNvPr>
          <p:cNvSpPr txBox="1"/>
          <p:nvPr/>
        </p:nvSpPr>
        <p:spPr>
          <a:xfrm rot="16200000">
            <a:off x="968191" y="3649817"/>
            <a:ext cx="1233672" cy="461665"/>
          </a:xfrm>
          <a:prstGeom prst="rect">
            <a:avLst/>
          </a:prstGeom>
          <a:solidFill>
            <a:srgbClr val="4B40E0"/>
          </a:solidFill>
        </p:spPr>
        <p:txBody>
          <a:bodyPr wrap="square" rtlCol="0">
            <a:spAutoFit/>
          </a:bodyPr>
          <a:lstStyle/>
          <a:p>
            <a:pPr algn="ctr"/>
            <a:r>
              <a:rPr lang="en-US" sz="2400" b="1" dirty="0" smtClean="0">
                <a:solidFill>
                  <a:schemeClr val="bg1"/>
                </a:solidFill>
                <a:latin typeface="Tw Cen MT" panose="020B0602020104020603" pitchFamily="34" charset="0"/>
              </a:rPr>
              <a:t>Services</a:t>
            </a:r>
            <a:endParaRPr lang="en-US" sz="2400" b="1" dirty="0">
              <a:solidFill>
                <a:schemeClr val="bg1"/>
              </a:solidFill>
              <a:latin typeface="Tw Cen MT" panose="020B0602020104020603" pitchFamily="34" charset="0"/>
            </a:endParaRPr>
          </a:p>
        </p:txBody>
      </p:sp>
      <p:sp>
        <p:nvSpPr>
          <p:cNvPr id="112" name="TextBox 111">
            <a:extLst>
              <a:ext uri="{FF2B5EF4-FFF2-40B4-BE49-F238E27FC236}">
                <a16:creationId xmlns:a16="http://schemas.microsoft.com/office/drawing/2014/main" xmlns="" id="{27D3C9FF-E96B-471A-893D-2AAAFA07FC3F}"/>
              </a:ext>
            </a:extLst>
          </p:cNvPr>
          <p:cNvSpPr txBox="1"/>
          <p:nvPr/>
        </p:nvSpPr>
        <p:spPr>
          <a:xfrm rot="16200000">
            <a:off x="1367329" y="4327129"/>
            <a:ext cx="1334965" cy="461665"/>
          </a:xfrm>
          <a:prstGeom prst="rect">
            <a:avLst/>
          </a:prstGeom>
          <a:solidFill>
            <a:srgbClr val="2D21C9"/>
          </a:solidFill>
        </p:spPr>
        <p:txBody>
          <a:bodyPr wrap="square" rtlCol="0">
            <a:spAutoFit/>
          </a:bodyPr>
          <a:lstStyle/>
          <a:p>
            <a:pPr algn="ctr"/>
            <a:r>
              <a:rPr lang="en-US" sz="2400" b="1" dirty="0" smtClean="0">
                <a:solidFill>
                  <a:srgbClr val="F0EEF0"/>
                </a:solidFill>
                <a:latin typeface="Tw Cen MT" panose="020B0602020104020603" pitchFamily="34" charset="0"/>
              </a:rPr>
              <a:t>Together</a:t>
            </a:r>
            <a:endParaRPr lang="en-US" sz="2400" b="1" dirty="0">
              <a:solidFill>
                <a:srgbClr val="F0EEF0"/>
              </a:solidFill>
              <a:latin typeface="Tw Cen MT" panose="020B0602020104020603" pitchFamily="34" charset="0"/>
            </a:endParaRPr>
          </a:p>
        </p:txBody>
      </p:sp>
      <p:sp>
        <p:nvSpPr>
          <p:cNvPr id="113" name="Rectangle 112">
            <a:extLst>
              <a:ext uri="{FF2B5EF4-FFF2-40B4-BE49-F238E27FC236}">
                <a16:creationId xmlns="" xmlns:a16="http://schemas.microsoft.com/office/drawing/2014/main" id="{A3725B73-D5E5-49E8-A59B-E16C8EEE661F}"/>
              </a:ext>
            </a:extLst>
          </p:cNvPr>
          <p:cNvSpPr/>
          <p:nvPr/>
        </p:nvSpPr>
        <p:spPr>
          <a:xfrm>
            <a:off x="-12055746" y="-1924"/>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4" name="Rectangle 113">
            <a:extLst>
              <a:ext uri="{FF2B5EF4-FFF2-40B4-BE49-F238E27FC236}">
                <a16:creationId xmlns="" xmlns:a16="http://schemas.microsoft.com/office/drawing/2014/main" id="{A3725B73-D5E5-49E8-A59B-E16C8EEE661F}"/>
              </a:ext>
            </a:extLst>
          </p:cNvPr>
          <p:cNvSpPr/>
          <p:nvPr/>
        </p:nvSpPr>
        <p:spPr>
          <a:xfrm>
            <a:off x="-12512455"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5" name="TextBox 114">
            <a:extLst>
              <a:ext uri="{FF2B5EF4-FFF2-40B4-BE49-F238E27FC236}">
                <a16:creationId xmlns:a16="http://schemas.microsoft.com/office/drawing/2014/main" xmlns="" id="{6E418ABF-1DAB-43D8-896A-9F853AA47AEF}"/>
              </a:ext>
            </a:extLst>
          </p:cNvPr>
          <p:cNvSpPr txBox="1"/>
          <p:nvPr/>
        </p:nvSpPr>
        <p:spPr>
          <a:xfrm rot="16200000">
            <a:off x="-820738" y="324443"/>
            <a:ext cx="1116000" cy="468000"/>
          </a:xfrm>
          <a:prstGeom prst="rect">
            <a:avLst/>
          </a:prstGeom>
          <a:solidFill>
            <a:schemeClr val="bg1"/>
          </a:solidFill>
        </p:spPr>
        <p:txBody>
          <a:bodyPr wrap="square" rtlCol="0">
            <a:spAutoFit/>
          </a:bodyPr>
          <a:lstStyle/>
          <a:p>
            <a:pPr algn="ctr"/>
            <a:r>
              <a:rPr lang="en-US" sz="2400" b="1" dirty="0" smtClean="0">
                <a:latin typeface="Tw Cen MT" panose="020B0602020104020603" pitchFamily="34" charset="0"/>
              </a:rPr>
              <a:t>Thanks</a:t>
            </a:r>
            <a:endParaRPr lang="en-US" sz="2400" b="1" dirty="0">
              <a:latin typeface="Tw Cen MT" panose="020B0602020104020603" pitchFamily="34" charset="0"/>
            </a:endParaRPr>
          </a:p>
        </p:txBody>
      </p:sp>
      <p:sp>
        <p:nvSpPr>
          <p:cNvPr id="116" name="TextBox 115">
            <a:extLst>
              <a:ext uri="{FF2B5EF4-FFF2-40B4-BE49-F238E27FC236}">
                <a16:creationId xmlns:a16="http://schemas.microsoft.com/office/drawing/2014/main" xmlns="" id="{99D26AEB-DEDC-41F2-8B5D-F8C7A74481C7}"/>
              </a:ext>
            </a:extLst>
          </p:cNvPr>
          <p:cNvSpPr txBox="1"/>
          <p:nvPr/>
        </p:nvSpPr>
        <p:spPr>
          <a:xfrm rot="16200000">
            <a:off x="-325885" y="1050697"/>
            <a:ext cx="1046146" cy="461665"/>
          </a:xfrm>
          <a:prstGeom prst="rect">
            <a:avLst/>
          </a:prstGeom>
          <a:solidFill>
            <a:srgbClr val="DAD8F8"/>
          </a:solidFill>
        </p:spPr>
        <p:txBody>
          <a:bodyPr wrap="square" rtlCol="0">
            <a:spAutoFit/>
          </a:bodyPr>
          <a:lstStyle/>
          <a:p>
            <a:pPr algn="ctr"/>
            <a:r>
              <a:rPr lang="en-US" sz="2400" b="1" dirty="0">
                <a:solidFill>
                  <a:sysClr val="windowText" lastClr="000000"/>
                </a:solidFill>
                <a:latin typeface="Tw Cen MT" panose="020B0602020104020603" pitchFamily="34" charset="0"/>
              </a:rPr>
              <a:t>Clients </a:t>
            </a:r>
          </a:p>
        </p:txBody>
      </p:sp>
      <p:sp>
        <p:nvSpPr>
          <p:cNvPr id="119" name="TextBox 118">
            <a:extLst>
              <a:ext uri="{FF2B5EF4-FFF2-40B4-BE49-F238E27FC236}">
                <a16:creationId xmlns:a16="http://schemas.microsoft.com/office/drawing/2014/main" xmlns="" id="{0192D459-FCE7-47CA-AB13-2787C1BD3D6E}"/>
              </a:ext>
            </a:extLst>
          </p:cNvPr>
          <p:cNvSpPr txBox="1"/>
          <p:nvPr/>
        </p:nvSpPr>
        <p:spPr>
          <a:xfrm>
            <a:off x="3760228" y="-121791"/>
            <a:ext cx="7699912" cy="3046988"/>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9600" b="1" dirty="0">
                <a:ln/>
                <a:solidFill>
                  <a:schemeClr val="accent3"/>
                </a:solidFill>
                <a:effectLst>
                  <a:reflection blurRad="6350" stA="55000" endA="300" endPos="45500" dir="5400000" sy="-100000" algn="bl" rotWithShape="0"/>
                </a:effectLst>
                <a:latin typeface="Georgia" panose="02040502050405020303" pitchFamily="18" charset="0"/>
              </a:rPr>
              <a:t>Marvel Placements </a:t>
            </a:r>
          </a:p>
        </p:txBody>
      </p:sp>
      <p:sp>
        <p:nvSpPr>
          <p:cNvPr id="120" name="Text Box 22"/>
          <p:cNvSpPr txBox="1">
            <a:spLocks noChangeArrowheads="1"/>
          </p:cNvSpPr>
          <p:nvPr/>
        </p:nvSpPr>
        <p:spPr bwMode="auto">
          <a:xfrm>
            <a:off x="4485984" y="6202619"/>
            <a:ext cx="6248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scene3d>
              <a:camera prst="orthographicFront"/>
              <a:lightRig rig="harsh" dir="t"/>
            </a:scene3d>
            <a:sp3d extrusionH="57150" prstMaterial="matte">
              <a:bevelT w="63500" h="12700" prst="angle"/>
              <a:contourClr>
                <a:schemeClr val="bg1">
                  <a:lumMod val="65000"/>
                </a:schemeClr>
              </a:contourClr>
            </a:sp3d>
          </a:bodyPr>
          <a:lstStyle>
            <a:lvl1pPr>
              <a:spcBef>
                <a:spcPct val="20000"/>
              </a:spcBef>
              <a:buClr>
                <a:schemeClr val="tx2"/>
              </a:buClr>
              <a:buSzPct val="60000"/>
              <a:buFont typeface="Wingdings" panose="05000000000000000000" pitchFamily="2" charset="2"/>
              <a:buChar char="u"/>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hlink"/>
              </a:buClr>
              <a:buSzPct val="60000"/>
              <a:buFont typeface="Wingdings" panose="05000000000000000000" pitchFamily="2" charset="2"/>
              <a:buChar char="u"/>
              <a:defRPr sz="2400">
                <a:solidFill>
                  <a:schemeClr val="tx1"/>
                </a:solidFill>
                <a:latin typeface="Verdana" panose="020B0604030504040204" pitchFamily="34" charset="0"/>
              </a:defRPr>
            </a:lvl3pPr>
            <a:lvl4pPr marL="1600200" indent="-228600">
              <a:spcBef>
                <a:spcPct val="20000"/>
              </a:spcBef>
              <a:buClr>
                <a:schemeClr val="tx1"/>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u"/>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u"/>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u"/>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u"/>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u"/>
              <a:defRPr sz="2000">
                <a:solidFill>
                  <a:schemeClr val="tx1"/>
                </a:solidFill>
                <a:latin typeface="Verdana" panose="020B0604030504040204" pitchFamily="34" charset="0"/>
              </a:defRPr>
            </a:lvl9pPr>
          </a:lstStyle>
          <a:p>
            <a:pPr>
              <a:spcBef>
                <a:spcPct val="0"/>
              </a:spcBef>
              <a:buClrTx/>
              <a:buSzTx/>
              <a:buFontTx/>
              <a:buNone/>
            </a:pPr>
            <a:r>
              <a:rPr lang="en-US" altLang="en-US" sz="2000" b="1" dirty="0" smtClean="0">
                <a:ln/>
                <a:solidFill>
                  <a:schemeClr val="accent3"/>
                </a:solidFill>
              </a:rPr>
              <a:t>Connecting Right People to The Right Job.</a:t>
            </a:r>
            <a:endParaRPr lang="en-US" altLang="en-US" sz="2000" b="1" dirty="0">
              <a:ln/>
              <a:solidFill>
                <a:schemeClr val="accent3"/>
              </a:solidFill>
            </a:endParaRPr>
          </a:p>
        </p:txBody>
      </p:sp>
      <p:sp>
        <p:nvSpPr>
          <p:cNvPr id="121" name="Oval 120">
            <a:extLst>
              <a:ext uri="{FF2B5EF4-FFF2-40B4-BE49-F238E27FC236}">
                <a16:creationId xmlns:a16="http://schemas.microsoft.com/office/drawing/2014/main" xmlns="" id="{B0F25633-FE09-42D0-A44F-74E9983F74AC}"/>
              </a:ext>
            </a:extLst>
          </p:cNvPr>
          <p:cNvSpPr/>
          <p:nvPr/>
        </p:nvSpPr>
        <p:spPr>
          <a:xfrm>
            <a:off x="6087956" y="2771460"/>
            <a:ext cx="3117876" cy="3117876"/>
          </a:xfrm>
          <a:prstGeom prst="ellipse">
            <a:avLst/>
          </a:prstGeom>
          <a:solidFill>
            <a:schemeClr val="bg1">
              <a:lumMod val="95000"/>
            </a:schemeClr>
          </a:solidFill>
          <a:ln>
            <a:noFill/>
          </a:ln>
          <a:effectLst>
            <a:outerShdw blurRad="1016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Oval 121">
            <a:extLst>
              <a:ext uri="{FF2B5EF4-FFF2-40B4-BE49-F238E27FC236}">
                <a16:creationId xmlns:a16="http://schemas.microsoft.com/office/drawing/2014/main" xmlns="" id="{ED3A4BC7-8D68-4489-80FA-C341813320EF}"/>
              </a:ext>
            </a:extLst>
          </p:cNvPr>
          <p:cNvSpPr/>
          <p:nvPr/>
        </p:nvSpPr>
        <p:spPr>
          <a:xfrm>
            <a:off x="6426917" y="3110421"/>
            <a:ext cx="2439954" cy="2439954"/>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1" name="Picture 14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49546" y="3110421"/>
            <a:ext cx="2417325" cy="2417325"/>
          </a:xfrm>
          <a:prstGeom prst="rect">
            <a:avLst/>
          </a:prstGeom>
        </p:spPr>
      </p:pic>
    </p:spTree>
    <p:extLst>
      <p:ext uri="{BB962C8B-B14F-4D97-AF65-F5344CB8AC3E}">
        <p14:creationId xmlns:p14="http://schemas.microsoft.com/office/powerpoint/2010/main" val="3090651028"/>
      </p:ext>
    </p:extLst>
  </p:cSld>
  <p:clrMapOvr>
    <a:masterClrMapping/>
  </p:clrMapOvr>
  <p:transition spd="slow">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20"/>
                                        </p:tgtEl>
                                        <p:attrNameLst>
                                          <p:attrName>style.visibility</p:attrName>
                                        </p:attrNameLst>
                                      </p:cBhvr>
                                      <p:to>
                                        <p:strVal val="visible"/>
                                      </p:to>
                                    </p:set>
                                    <p:anim calcmode="lin" valueType="num">
                                      <p:cBhvr>
                                        <p:cTn id="7" dur="500" fill="hold"/>
                                        <p:tgtEl>
                                          <p:spTgt spid="120"/>
                                        </p:tgtEl>
                                        <p:attrNameLst>
                                          <p:attrName>ppt_w</p:attrName>
                                        </p:attrNameLst>
                                      </p:cBhvr>
                                      <p:tavLst>
                                        <p:tav tm="0">
                                          <p:val>
                                            <p:fltVal val="0"/>
                                          </p:val>
                                        </p:tav>
                                        <p:tav tm="100000">
                                          <p:val>
                                            <p:strVal val="#ppt_w"/>
                                          </p:val>
                                        </p:tav>
                                      </p:tavLst>
                                    </p:anim>
                                    <p:anim calcmode="lin" valueType="num">
                                      <p:cBhvr>
                                        <p:cTn id="8" dur="500" fill="hold"/>
                                        <p:tgtEl>
                                          <p:spTgt spid="120"/>
                                        </p:tgtEl>
                                        <p:attrNameLst>
                                          <p:attrName>ppt_h</p:attrName>
                                        </p:attrNameLst>
                                      </p:cBhvr>
                                      <p:tavLst>
                                        <p:tav tm="0">
                                          <p:val>
                                            <p:fltVal val="0"/>
                                          </p:val>
                                        </p:tav>
                                        <p:tav tm="100000">
                                          <p:val>
                                            <p:strVal val="#ppt_h"/>
                                          </p:val>
                                        </p:tav>
                                      </p:tavLst>
                                    </p:anim>
                                    <p:animEffect transition="in" filter="fade">
                                      <p:cBhvr>
                                        <p:cTn id="9" dur="500"/>
                                        <p:tgtEl>
                                          <p:spTgt spid="120"/>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21"/>
                                        </p:tgtEl>
                                        <p:attrNameLst>
                                          <p:attrName>style.visibility</p:attrName>
                                        </p:attrNameLst>
                                      </p:cBhvr>
                                      <p:to>
                                        <p:strVal val="visible"/>
                                      </p:to>
                                    </p:set>
                                    <p:anim calcmode="lin" valueType="num">
                                      <p:cBhvr>
                                        <p:cTn id="13" dur="500" fill="hold"/>
                                        <p:tgtEl>
                                          <p:spTgt spid="121"/>
                                        </p:tgtEl>
                                        <p:attrNameLst>
                                          <p:attrName>ppt_w</p:attrName>
                                        </p:attrNameLst>
                                      </p:cBhvr>
                                      <p:tavLst>
                                        <p:tav tm="0">
                                          <p:val>
                                            <p:fltVal val="0"/>
                                          </p:val>
                                        </p:tav>
                                        <p:tav tm="100000">
                                          <p:val>
                                            <p:strVal val="#ppt_w"/>
                                          </p:val>
                                        </p:tav>
                                      </p:tavLst>
                                    </p:anim>
                                    <p:anim calcmode="lin" valueType="num">
                                      <p:cBhvr>
                                        <p:cTn id="14" dur="500" fill="hold"/>
                                        <p:tgtEl>
                                          <p:spTgt spid="121"/>
                                        </p:tgtEl>
                                        <p:attrNameLst>
                                          <p:attrName>ppt_h</p:attrName>
                                        </p:attrNameLst>
                                      </p:cBhvr>
                                      <p:tavLst>
                                        <p:tav tm="0">
                                          <p:val>
                                            <p:fltVal val="0"/>
                                          </p:val>
                                        </p:tav>
                                        <p:tav tm="100000">
                                          <p:val>
                                            <p:strVal val="#ppt_h"/>
                                          </p:val>
                                        </p:tav>
                                      </p:tavLst>
                                    </p:anim>
                                    <p:animEffect transition="in" filter="fade">
                                      <p:cBhvr>
                                        <p:cTn id="15" dur="500"/>
                                        <p:tgtEl>
                                          <p:spTgt spid="121"/>
                                        </p:tgtEl>
                                      </p:cBhvr>
                                    </p:animEffect>
                                  </p:childTnLst>
                                </p:cTn>
                              </p:par>
                              <p:par>
                                <p:cTn id="16" presetID="53" presetClass="entr" presetSubtype="16" fill="hold" grpId="0" nodeType="withEffect">
                                  <p:stCondLst>
                                    <p:cond delay="250"/>
                                  </p:stCondLst>
                                  <p:childTnLst>
                                    <p:set>
                                      <p:cBhvr>
                                        <p:cTn id="17" dur="1" fill="hold">
                                          <p:stCondLst>
                                            <p:cond delay="0"/>
                                          </p:stCondLst>
                                        </p:cTn>
                                        <p:tgtEl>
                                          <p:spTgt spid="122"/>
                                        </p:tgtEl>
                                        <p:attrNameLst>
                                          <p:attrName>style.visibility</p:attrName>
                                        </p:attrNameLst>
                                      </p:cBhvr>
                                      <p:to>
                                        <p:strVal val="visible"/>
                                      </p:to>
                                    </p:set>
                                    <p:anim calcmode="lin" valueType="num">
                                      <p:cBhvr>
                                        <p:cTn id="18" dur="500" fill="hold"/>
                                        <p:tgtEl>
                                          <p:spTgt spid="122"/>
                                        </p:tgtEl>
                                        <p:attrNameLst>
                                          <p:attrName>ppt_w</p:attrName>
                                        </p:attrNameLst>
                                      </p:cBhvr>
                                      <p:tavLst>
                                        <p:tav tm="0">
                                          <p:val>
                                            <p:fltVal val="0"/>
                                          </p:val>
                                        </p:tav>
                                        <p:tav tm="100000">
                                          <p:val>
                                            <p:strVal val="#ppt_w"/>
                                          </p:val>
                                        </p:tav>
                                      </p:tavLst>
                                    </p:anim>
                                    <p:anim calcmode="lin" valueType="num">
                                      <p:cBhvr>
                                        <p:cTn id="19" dur="500" fill="hold"/>
                                        <p:tgtEl>
                                          <p:spTgt spid="122"/>
                                        </p:tgtEl>
                                        <p:attrNameLst>
                                          <p:attrName>ppt_h</p:attrName>
                                        </p:attrNameLst>
                                      </p:cBhvr>
                                      <p:tavLst>
                                        <p:tav tm="0">
                                          <p:val>
                                            <p:fltVal val="0"/>
                                          </p:val>
                                        </p:tav>
                                        <p:tav tm="100000">
                                          <p:val>
                                            <p:strVal val="#ppt_h"/>
                                          </p:val>
                                        </p:tav>
                                      </p:tavLst>
                                    </p:anim>
                                    <p:animEffect transition="in" filter="fade">
                                      <p:cBhvr>
                                        <p:cTn id="20" dur="500"/>
                                        <p:tgtEl>
                                          <p:spTgt spid="122"/>
                                        </p:tgtEl>
                                      </p:cBhvr>
                                    </p:animEffect>
                                  </p:childTnLst>
                                </p:cTn>
                              </p:par>
                            </p:childTnLst>
                          </p:cTn>
                        </p:par>
                        <p:par>
                          <p:cTn id="21" fill="hold">
                            <p:stCondLst>
                              <p:cond delay="1250"/>
                            </p:stCondLst>
                            <p:childTnLst>
                              <p:par>
                                <p:cTn id="22" presetID="45" presetClass="entr" presetSubtype="0" fill="hold" nodeType="afterEffect">
                                  <p:stCondLst>
                                    <p:cond delay="0"/>
                                  </p:stCondLst>
                                  <p:childTnLst>
                                    <p:set>
                                      <p:cBhvr>
                                        <p:cTn id="23" dur="1" fill="hold">
                                          <p:stCondLst>
                                            <p:cond delay="0"/>
                                          </p:stCondLst>
                                        </p:cTn>
                                        <p:tgtEl>
                                          <p:spTgt spid="141"/>
                                        </p:tgtEl>
                                        <p:attrNameLst>
                                          <p:attrName>style.visibility</p:attrName>
                                        </p:attrNameLst>
                                      </p:cBhvr>
                                      <p:to>
                                        <p:strVal val="visible"/>
                                      </p:to>
                                    </p:set>
                                    <p:animEffect transition="in" filter="fade">
                                      <p:cBhvr>
                                        <p:cTn id="24" dur="500"/>
                                        <p:tgtEl>
                                          <p:spTgt spid="141"/>
                                        </p:tgtEl>
                                      </p:cBhvr>
                                    </p:animEffect>
                                    <p:anim calcmode="lin" valueType="num">
                                      <p:cBhvr>
                                        <p:cTn id="25" dur="500" fill="hold"/>
                                        <p:tgtEl>
                                          <p:spTgt spid="141"/>
                                        </p:tgtEl>
                                        <p:attrNameLst>
                                          <p:attrName>ppt_w</p:attrName>
                                        </p:attrNameLst>
                                      </p:cBhvr>
                                      <p:tavLst>
                                        <p:tav tm="0" fmla="#ppt_w*sin(2.5*pi*$)">
                                          <p:val>
                                            <p:fltVal val="0"/>
                                          </p:val>
                                        </p:tav>
                                        <p:tav tm="100000">
                                          <p:val>
                                            <p:fltVal val="1"/>
                                          </p:val>
                                        </p:tav>
                                      </p:tavLst>
                                    </p:anim>
                                    <p:anim calcmode="lin" valueType="num">
                                      <p:cBhvr>
                                        <p:cTn id="26" dur="500" fill="hold"/>
                                        <p:tgtEl>
                                          <p:spTgt spid="14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p:bldP spid="121" grpId="0" animBg="1"/>
      <p:bldP spid="12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0EEF0"/>
        </a:solidFill>
        <a:effectLst/>
      </p:bgPr>
    </p:bg>
    <p:spTree>
      <p:nvGrpSpPr>
        <p:cNvPr id="1" name=""/>
        <p:cNvGrpSpPr/>
        <p:nvPr/>
      </p:nvGrpSpPr>
      <p:grpSpPr>
        <a:xfrm>
          <a:off x="0" y="0"/>
          <a:ext cx="0" cy="0"/>
          <a:chOff x="0" y="0"/>
          <a:chExt cx="0" cy="0"/>
        </a:xfrm>
      </p:grpSpPr>
      <p:sp>
        <p:nvSpPr>
          <p:cNvPr id="90" name="Rectangle 89">
            <a:extLst>
              <a:ext uri="{FF2B5EF4-FFF2-40B4-BE49-F238E27FC236}">
                <a16:creationId xmlns:a16="http://schemas.microsoft.com/office/drawing/2014/main" xmlns="" id="{CFC2F059-8E54-4001-8796-4C372505F15C}"/>
              </a:ext>
            </a:extLst>
          </p:cNvPr>
          <p:cNvSpPr/>
          <p:nvPr/>
        </p:nvSpPr>
        <p:spPr>
          <a:xfrm>
            <a:off x="-277583"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1" name="Rectangle 90">
            <a:extLst>
              <a:ext uri="{FF2B5EF4-FFF2-40B4-BE49-F238E27FC236}">
                <a16:creationId xmlns:a16="http://schemas.microsoft.com/office/drawing/2014/main" xmlns="" id="{CFC2F059-8E54-4001-8796-4C372505F15C}"/>
              </a:ext>
            </a:extLst>
          </p:cNvPr>
          <p:cNvSpPr/>
          <p:nvPr/>
        </p:nvSpPr>
        <p:spPr>
          <a:xfrm>
            <a:off x="-727164"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2" name="TextBox 91">
            <a:extLst>
              <a:ext uri="{FF2B5EF4-FFF2-40B4-BE49-F238E27FC236}">
                <a16:creationId xmlns:a16="http://schemas.microsoft.com/office/drawing/2014/main" xmlns="" id="{E74A29A0-C51F-430C-8EAF-CE441CA1DC52}"/>
              </a:ext>
            </a:extLst>
          </p:cNvPr>
          <p:cNvSpPr txBox="1"/>
          <p:nvPr/>
        </p:nvSpPr>
        <p:spPr>
          <a:xfrm rot="16200000">
            <a:off x="10768261" y="5159445"/>
            <a:ext cx="1585916" cy="461665"/>
          </a:xfrm>
          <a:prstGeom prst="rect">
            <a:avLst/>
          </a:prstGeom>
          <a:solidFill>
            <a:schemeClr val="accent3">
              <a:lumMod val="75000"/>
            </a:schemeClr>
          </a:solidFill>
        </p:spPr>
        <p:txBody>
          <a:bodyPr wrap="square" rtlCol="0">
            <a:spAutoFit/>
          </a:bodyPr>
          <a:lstStyle/>
          <a:p>
            <a:pPr algn="ctr"/>
            <a:r>
              <a:rPr lang="en-US" sz="2400" b="1" dirty="0" smtClean="0">
                <a:solidFill>
                  <a:srgbClr val="F0EEF0"/>
                </a:solidFill>
                <a:latin typeface="Tw Cen MT" panose="020B0602020104020603" pitchFamily="34" charset="0"/>
              </a:rPr>
              <a:t>Choose US</a:t>
            </a:r>
            <a:endParaRPr lang="en-US" sz="2400" b="1" dirty="0">
              <a:solidFill>
                <a:srgbClr val="F0EEF0"/>
              </a:solidFill>
              <a:latin typeface="Tw Cen MT" panose="020B0602020104020603" pitchFamily="34" charset="0"/>
            </a:endParaRPr>
          </a:p>
        </p:txBody>
      </p:sp>
      <p:sp>
        <p:nvSpPr>
          <p:cNvPr id="93" name="TextBox 92">
            <a:extLst>
              <a:ext uri="{FF2B5EF4-FFF2-40B4-BE49-F238E27FC236}">
                <a16:creationId xmlns:a16="http://schemas.microsoft.com/office/drawing/2014/main" xmlns="" id="{49ECC404-AFC9-4772-95FF-42E6C31C5C21}"/>
              </a:ext>
            </a:extLst>
          </p:cNvPr>
          <p:cNvSpPr txBox="1"/>
          <p:nvPr/>
        </p:nvSpPr>
        <p:spPr>
          <a:xfrm rot="16200000">
            <a:off x="11276659" y="5898697"/>
            <a:ext cx="1472867" cy="461665"/>
          </a:xfrm>
          <a:prstGeom prst="rect">
            <a:avLst/>
          </a:prstGeom>
          <a:solidFill>
            <a:srgbClr val="110D4B"/>
          </a:solidFill>
        </p:spPr>
        <p:txBody>
          <a:bodyPr wrap="square" rtlCol="0">
            <a:spAutoFit/>
          </a:bodyPr>
          <a:lstStyle/>
          <a:p>
            <a:pPr algn="ctr"/>
            <a:r>
              <a:rPr lang="en-US" sz="2400" b="1" dirty="0" smtClean="0">
                <a:solidFill>
                  <a:srgbClr val="F0EEF0"/>
                </a:solidFill>
                <a:latin typeface="Tw Cen MT" panose="020B0602020104020603" pitchFamily="34" charset="0"/>
              </a:rPr>
              <a:t>Welcome</a:t>
            </a:r>
            <a:endParaRPr lang="en-US" sz="2400" b="1" dirty="0">
              <a:solidFill>
                <a:srgbClr val="F0EEF0"/>
              </a:solidFill>
              <a:latin typeface="Tw Cen MT" panose="020B0602020104020603" pitchFamily="34" charset="0"/>
            </a:endParaRPr>
          </a:p>
        </p:txBody>
      </p:sp>
      <p:sp>
        <p:nvSpPr>
          <p:cNvPr id="69" name="Rectangle 68">
            <a:extLst>
              <a:ext uri="{FF2B5EF4-FFF2-40B4-BE49-F238E27FC236}">
                <a16:creationId xmlns:a16="http://schemas.microsoft.com/office/drawing/2014/main" xmlns="" id="{0216CD6F-2374-4872-86F3-92F01698A734}"/>
              </a:ext>
            </a:extLst>
          </p:cNvPr>
          <p:cNvSpPr/>
          <p:nvPr/>
        </p:nvSpPr>
        <p:spPr>
          <a:xfrm>
            <a:off x="-9826256"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Rectangle 69">
            <a:extLst>
              <a:ext uri="{FF2B5EF4-FFF2-40B4-BE49-F238E27FC236}">
                <a16:creationId xmlns:a16="http://schemas.microsoft.com/office/drawing/2014/main" xmlns="" id="{A5855400-E72A-4996-AD04-1CE953706F4D}"/>
              </a:ext>
            </a:extLst>
          </p:cNvPr>
          <p:cNvSpPr/>
          <p:nvPr/>
        </p:nvSpPr>
        <p:spPr>
          <a:xfrm>
            <a:off x="-10275279"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Rectangle 72">
            <a:extLst>
              <a:ext uri="{FF2B5EF4-FFF2-40B4-BE49-F238E27FC236}">
                <a16:creationId xmlns:a16="http://schemas.microsoft.com/office/drawing/2014/main" xmlns="" id="{BEA7FB13-F899-4788-8132-1C0AE0F81BD2}"/>
              </a:ext>
            </a:extLst>
          </p:cNvPr>
          <p:cNvSpPr/>
          <p:nvPr/>
        </p:nvSpPr>
        <p:spPr>
          <a:xfrm>
            <a:off x="-10728539"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Rectangle 73">
            <a:extLst>
              <a:ext uri="{FF2B5EF4-FFF2-40B4-BE49-F238E27FC236}">
                <a16:creationId xmlns:a16="http://schemas.microsoft.com/office/drawing/2014/main" xmlns="" id="{A3725B73-D5E5-49E8-A59B-E16C8EEE661F}"/>
              </a:ext>
            </a:extLst>
          </p:cNvPr>
          <p:cNvSpPr/>
          <p:nvPr/>
        </p:nvSpPr>
        <p:spPr>
          <a:xfrm>
            <a:off x="-11190722"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TextBox 74">
            <a:extLst>
              <a:ext uri="{FF2B5EF4-FFF2-40B4-BE49-F238E27FC236}">
                <a16:creationId xmlns:a16="http://schemas.microsoft.com/office/drawing/2014/main" xmlns="" id="{6E418ABF-1DAB-43D8-896A-9F853AA47AEF}"/>
              </a:ext>
            </a:extLst>
          </p:cNvPr>
          <p:cNvSpPr txBox="1"/>
          <p:nvPr/>
        </p:nvSpPr>
        <p:spPr>
          <a:xfrm rot="16200000">
            <a:off x="370710" y="1821823"/>
            <a:ext cx="1398033" cy="461665"/>
          </a:xfrm>
          <a:prstGeom prst="rect">
            <a:avLst/>
          </a:prstGeom>
          <a:solidFill>
            <a:srgbClr val="A29CEE"/>
          </a:solidFill>
        </p:spPr>
        <p:txBody>
          <a:bodyPr wrap="square" rtlCol="0">
            <a:spAutoFit/>
          </a:bodyPr>
          <a:lstStyle/>
          <a:p>
            <a:pPr algn="ctr"/>
            <a:r>
              <a:rPr lang="en-US" sz="2400" b="1" dirty="0">
                <a:solidFill>
                  <a:sysClr val="windowText" lastClr="000000"/>
                </a:solidFill>
                <a:latin typeface="Tw Cen MT" panose="020B0602020104020603" pitchFamily="34" charset="0"/>
              </a:rPr>
              <a:t>Positions </a:t>
            </a:r>
          </a:p>
        </p:txBody>
      </p:sp>
      <p:sp>
        <p:nvSpPr>
          <p:cNvPr id="76" name="TextBox 75">
            <a:extLst>
              <a:ext uri="{FF2B5EF4-FFF2-40B4-BE49-F238E27FC236}">
                <a16:creationId xmlns:a16="http://schemas.microsoft.com/office/drawing/2014/main" xmlns="" id="{99D26AEB-DEDC-41F2-8B5D-F8C7A74481C7}"/>
              </a:ext>
            </a:extLst>
          </p:cNvPr>
          <p:cNvSpPr txBox="1"/>
          <p:nvPr/>
        </p:nvSpPr>
        <p:spPr>
          <a:xfrm rot="16200000">
            <a:off x="609660" y="2739109"/>
            <a:ext cx="1844319" cy="461665"/>
          </a:xfrm>
          <a:prstGeom prst="rect">
            <a:avLst/>
          </a:prstGeom>
          <a:solidFill>
            <a:srgbClr val="7168E6"/>
          </a:solidFill>
        </p:spPr>
        <p:txBody>
          <a:bodyPr wrap="square" rtlCol="0">
            <a:spAutoFit/>
          </a:bodyPr>
          <a:lstStyle/>
          <a:p>
            <a:pPr algn="ctr"/>
            <a:r>
              <a:rPr lang="en-US" sz="2400" b="1" dirty="0" smtClean="0">
                <a:solidFill>
                  <a:sysClr val="windowText" lastClr="000000"/>
                </a:solidFill>
                <a:latin typeface="Tw Cen MT" panose="020B0602020104020603" pitchFamily="34" charset="0"/>
              </a:rPr>
              <a:t>Know More</a:t>
            </a:r>
            <a:endParaRPr lang="en-US" sz="2400" b="1" dirty="0">
              <a:solidFill>
                <a:sysClr val="windowText" lastClr="000000"/>
              </a:solidFill>
              <a:latin typeface="Tw Cen MT" panose="020B0602020104020603" pitchFamily="34" charset="0"/>
            </a:endParaRPr>
          </a:p>
        </p:txBody>
      </p:sp>
      <p:sp>
        <p:nvSpPr>
          <p:cNvPr id="77" name="TextBox 76">
            <a:extLst>
              <a:ext uri="{FF2B5EF4-FFF2-40B4-BE49-F238E27FC236}">
                <a16:creationId xmlns:a16="http://schemas.microsoft.com/office/drawing/2014/main" xmlns="" id="{44541429-1ECE-4BE3-AE5C-D8D3203D9F21}"/>
              </a:ext>
            </a:extLst>
          </p:cNvPr>
          <p:cNvSpPr txBox="1"/>
          <p:nvPr/>
        </p:nvSpPr>
        <p:spPr>
          <a:xfrm rot="16200000">
            <a:off x="1368241" y="3649817"/>
            <a:ext cx="1233672" cy="461665"/>
          </a:xfrm>
          <a:prstGeom prst="rect">
            <a:avLst/>
          </a:prstGeom>
          <a:solidFill>
            <a:srgbClr val="4B40E0"/>
          </a:solidFill>
        </p:spPr>
        <p:txBody>
          <a:bodyPr wrap="square" rtlCol="0">
            <a:spAutoFit/>
          </a:bodyPr>
          <a:lstStyle/>
          <a:p>
            <a:pPr algn="ctr"/>
            <a:r>
              <a:rPr lang="en-US" sz="2400" b="1" dirty="0" smtClean="0">
                <a:solidFill>
                  <a:schemeClr val="bg1"/>
                </a:solidFill>
                <a:latin typeface="Tw Cen MT" panose="020B0602020104020603" pitchFamily="34" charset="0"/>
              </a:rPr>
              <a:t>Services</a:t>
            </a:r>
            <a:endParaRPr lang="en-US" sz="2400" b="1" dirty="0">
              <a:solidFill>
                <a:schemeClr val="bg1"/>
              </a:solidFill>
              <a:latin typeface="Tw Cen MT" panose="020B0602020104020603" pitchFamily="34" charset="0"/>
            </a:endParaRPr>
          </a:p>
        </p:txBody>
      </p:sp>
      <p:sp>
        <p:nvSpPr>
          <p:cNvPr id="78" name="TextBox 77">
            <a:extLst>
              <a:ext uri="{FF2B5EF4-FFF2-40B4-BE49-F238E27FC236}">
                <a16:creationId xmlns:a16="http://schemas.microsoft.com/office/drawing/2014/main" xmlns="" id="{27D3C9FF-E96B-471A-893D-2AAAFA07FC3F}"/>
              </a:ext>
            </a:extLst>
          </p:cNvPr>
          <p:cNvSpPr txBox="1"/>
          <p:nvPr/>
        </p:nvSpPr>
        <p:spPr>
          <a:xfrm rot="16200000">
            <a:off x="1767379" y="4327129"/>
            <a:ext cx="1334965" cy="461665"/>
          </a:xfrm>
          <a:prstGeom prst="rect">
            <a:avLst/>
          </a:prstGeom>
          <a:solidFill>
            <a:srgbClr val="2D21C9"/>
          </a:solidFill>
        </p:spPr>
        <p:txBody>
          <a:bodyPr wrap="square" rtlCol="0">
            <a:spAutoFit/>
          </a:bodyPr>
          <a:lstStyle/>
          <a:p>
            <a:pPr algn="ctr"/>
            <a:r>
              <a:rPr lang="en-US" sz="2400" b="1" dirty="0" smtClean="0">
                <a:solidFill>
                  <a:srgbClr val="F0EEF0"/>
                </a:solidFill>
                <a:latin typeface="Tw Cen MT" panose="020B0602020104020603" pitchFamily="34" charset="0"/>
              </a:rPr>
              <a:t>Together</a:t>
            </a:r>
            <a:endParaRPr lang="en-US" sz="2400" b="1" dirty="0">
              <a:solidFill>
                <a:srgbClr val="F0EEF0"/>
              </a:solidFill>
              <a:latin typeface="Tw Cen MT" panose="020B0602020104020603" pitchFamily="34" charset="0"/>
            </a:endParaRPr>
          </a:p>
        </p:txBody>
      </p:sp>
      <p:sp>
        <p:nvSpPr>
          <p:cNvPr id="79" name="Rectangle 78">
            <a:extLst>
              <a:ext uri="{FF2B5EF4-FFF2-40B4-BE49-F238E27FC236}">
                <a16:creationId xmlns="" xmlns:a16="http://schemas.microsoft.com/office/drawing/2014/main" id="{A3725B73-D5E5-49E8-A59B-E16C8EEE661F}"/>
              </a:ext>
            </a:extLst>
          </p:cNvPr>
          <p:cNvSpPr/>
          <p:nvPr/>
        </p:nvSpPr>
        <p:spPr>
          <a:xfrm>
            <a:off x="-11655696" y="-1924"/>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Rectangle 79">
            <a:extLst>
              <a:ext uri="{FF2B5EF4-FFF2-40B4-BE49-F238E27FC236}">
                <a16:creationId xmlns="" xmlns:a16="http://schemas.microsoft.com/office/drawing/2014/main" id="{A3725B73-D5E5-49E8-A59B-E16C8EEE661F}"/>
              </a:ext>
            </a:extLst>
          </p:cNvPr>
          <p:cNvSpPr/>
          <p:nvPr/>
        </p:nvSpPr>
        <p:spPr>
          <a:xfrm>
            <a:off x="-12112405"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TextBox 81">
            <a:extLst>
              <a:ext uri="{FF2B5EF4-FFF2-40B4-BE49-F238E27FC236}">
                <a16:creationId xmlns:a16="http://schemas.microsoft.com/office/drawing/2014/main" xmlns="" id="{6E418ABF-1DAB-43D8-896A-9F853AA47AEF}"/>
              </a:ext>
            </a:extLst>
          </p:cNvPr>
          <p:cNvSpPr txBox="1"/>
          <p:nvPr/>
        </p:nvSpPr>
        <p:spPr>
          <a:xfrm rot="16200000">
            <a:off x="-420688" y="324443"/>
            <a:ext cx="1116000" cy="468000"/>
          </a:xfrm>
          <a:prstGeom prst="rect">
            <a:avLst/>
          </a:prstGeom>
          <a:solidFill>
            <a:schemeClr val="bg1"/>
          </a:solidFill>
        </p:spPr>
        <p:txBody>
          <a:bodyPr wrap="square" rtlCol="0">
            <a:spAutoFit/>
          </a:bodyPr>
          <a:lstStyle/>
          <a:p>
            <a:pPr algn="ctr"/>
            <a:r>
              <a:rPr lang="en-US" sz="2400" b="1" dirty="0" smtClean="0">
                <a:latin typeface="Tw Cen MT" panose="020B0602020104020603" pitchFamily="34" charset="0"/>
              </a:rPr>
              <a:t>Thanks</a:t>
            </a:r>
            <a:endParaRPr lang="en-US" sz="2400" b="1" dirty="0">
              <a:latin typeface="Tw Cen MT" panose="020B0602020104020603" pitchFamily="34" charset="0"/>
            </a:endParaRPr>
          </a:p>
        </p:txBody>
      </p:sp>
      <p:sp>
        <p:nvSpPr>
          <p:cNvPr id="89" name="TextBox 88">
            <a:extLst>
              <a:ext uri="{FF2B5EF4-FFF2-40B4-BE49-F238E27FC236}">
                <a16:creationId xmlns:a16="http://schemas.microsoft.com/office/drawing/2014/main" xmlns="" id="{99D26AEB-DEDC-41F2-8B5D-F8C7A74481C7}"/>
              </a:ext>
            </a:extLst>
          </p:cNvPr>
          <p:cNvSpPr txBox="1"/>
          <p:nvPr/>
        </p:nvSpPr>
        <p:spPr>
          <a:xfrm rot="16200000">
            <a:off x="74165" y="1050697"/>
            <a:ext cx="1046146" cy="461665"/>
          </a:xfrm>
          <a:prstGeom prst="rect">
            <a:avLst/>
          </a:prstGeom>
          <a:solidFill>
            <a:srgbClr val="DAD8F8"/>
          </a:solidFill>
        </p:spPr>
        <p:txBody>
          <a:bodyPr wrap="square" rtlCol="0">
            <a:spAutoFit/>
          </a:bodyPr>
          <a:lstStyle/>
          <a:p>
            <a:pPr algn="ctr"/>
            <a:r>
              <a:rPr lang="en-US" sz="2400" b="1" dirty="0">
                <a:solidFill>
                  <a:sysClr val="windowText" lastClr="000000"/>
                </a:solidFill>
                <a:latin typeface="Tw Cen MT" panose="020B0602020104020603" pitchFamily="34" charset="0"/>
              </a:rPr>
              <a:t>Clients </a:t>
            </a:r>
          </a:p>
        </p:txBody>
      </p:sp>
      <p:grpSp>
        <p:nvGrpSpPr>
          <p:cNvPr id="94" name="Group 93">
            <a:extLst>
              <a:ext uri="{FF2B5EF4-FFF2-40B4-BE49-F238E27FC236}">
                <a16:creationId xmlns:a16="http://schemas.microsoft.com/office/drawing/2014/main" xmlns="" id="{A4DFB92F-4385-4F39-8FB2-FC4C662626D1}"/>
              </a:ext>
            </a:extLst>
          </p:cNvPr>
          <p:cNvGrpSpPr/>
          <p:nvPr/>
        </p:nvGrpSpPr>
        <p:grpSpPr>
          <a:xfrm>
            <a:off x="3301463" y="327199"/>
            <a:ext cx="8413039" cy="1269740"/>
            <a:chOff x="3200263" y="238883"/>
            <a:chExt cx="5496695" cy="1269740"/>
          </a:xfrm>
        </p:grpSpPr>
        <p:sp>
          <p:nvSpPr>
            <p:cNvPr id="95" name="TextBox 94">
              <a:extLst>
                <a:ext uri="{FF2B5EF4-FFF2-40B4-BE49-F238E27FC236}">
                  <a16:creationId xmlns:a16="http://schemas.microsoft.com/office/drawing/2014/main" xmlns="" id="{89F2A12A-F688-4EAF-9DE3-228DE942F9B1}"/>
                </a:ext>
              </a:extLst>
            </p:cNvPr>
            <p:cNvSpPr txBox="1"/>
            <p:nvPr/>
          </p:nvSpPr>
          <p:spPr>
            <a:xfrm>
              <a:off x="3530262" y="238883"/>
              <a:ext cx="4836697" cy="646331"/>
            </a:xfrm>
            <a:prstGeom prst="rect">
              <a:avLst/>
            </a:prstGeom>
            <a:noFill/>
          </p:spPr>
          <p:txBody>
            <a:bodyPr wrap="square" rtlCol="0">
              <a:spAutoFit/>
            </a:bodyPr>
            <a:lstStyle/>
            <a:p>
              <a:pPr algn="ctr"/>
              <a:r>
                <a:rPr lang="en-US" sz="3600" b="1" dirty="0" smtClean="0">
                  <a:solidFill>
                    <a:schemeClr val="accent6"/>
                  </a:solidFill>
                  <a:latin typeface="Tw Cen MT" panose="020B0602020104020603" pitchFamily="34" charset="0"/>
                </a:rPr>
                <a:t>Why Choose Us</a:t>
              </a:r>
              <a:endParaRPr lang="en-US" sz="3600" b="1" dirty="0">
                <a:solidFill>
                  <a:schemeClr val="accent6"/>
                </a:solidFill>
                <a:latin typeface="Tw Cen MT" panose="020B0602020104020603" pitchFamily="34" charset="0"/>
              </a:endParaRPr>
            </a:p>
          </p:txBody>
        </p:sp>
        <p:sp>
          <p:nvSpPr>
            <p:cNvPr id="96" name="TextBox 95">
              <a:extLst>
                <a:ext uri="{FF2B5EF4-FFF2-40B4-BE49-F238E27FC236}">
                  <a16:creationId xmlns:a16="http://schemas.microsoft.com/office/drawing/2014/main" xmlns="" id="{B02F94A9-AFD5-418E-8DE1-3CA12B1142B5}"/>
                </a:ext>
              </a:extLst>
            </p:cNvPr>
            <p:cNvSpPr txBox="1"/>
            <p:nvPr/>
          </p:nvSpPr>
          <p:spPr>
            <a:xfrm>
              <a:off x="3200263" y="800737"/>
              <a:ext cx="5496695" cy="707886"/>
            </a:xfrm>
            <a:prstGeom prst="rect">
              <a:avLst/>
            </a:prstGeom>
            <a:noFill/>
          </p:spPr>
          <p:txBody>
            <a:bodyPr wrap="square" rtlCol="0">
              <a:spAutoFit/>
            </a:bodyPr>
            <a:lstStyle/>
            <a:p>
              <a:pPr algn="ctr"/>
              <a:r>
                <a:rPr lang="en-US" sz="2000" b="1" dirty="0">
                  <a:solidFill>
                    <a:schemeClr val="tx1">
                      <a:lumMod val="75000"/>
                      <a:lumOff val="25000"/>
                    </a:schemeClr>
                  </a:solidFill>
                  <a:latin typeface="Tw Cen MT" panose="020B0602020104020603" pitchFamily="34" charset="0"/>
                </a:rPr>
                <a:t>Finding the Best Talent, Every Time - Let Marvel Placements be Your Strategic Partner!</a:t>
              </a:r>
            </a:p>
          </p:txBody>
        </p:sp>
      </p:grpSp>
      <p:grpSp>
        <p:nvGrpSpPr>
          <p:cNvPr id="97" name="Group 96">
            <a:extLst>
              <a:ext uri="{FF2B5EF4-FFF2-40B4-BE49-F238E27FC236}">
                <a16:creationId xmlns:a16="http://schemas.microsoft.com/office/drawing/2014/main" xmlns="" id="{C6288BB9-3416-4CFE-91FC-BF96B9B9A281}"/>
              </a:ext>
            </a:extLst>
          </p:cNvPr>
          <p:cNvGrpSpPr/>
          <p:nvPr/>
        </p:nvGrpSpPr>
        <p:grpSpPr>
          <a:xfrm>
            <a:off x="3288077" y="2116259"/>
            <a:ext cx="3854204" cy="1127050"/>
            <a:chOff x="764723" y="2129095"/>
            <a:chExt cx="3739904" cy="1127050"/>
          </a:xfrm>
        </p:grpSpPr>
        <p:sp>
          <p:nvSpPr>
            <p:cNvPr id="98" name="Oval 97">
              <a:extLst>
                <a:ext uri="{FF2B5EF4-FFF2-40B4-BE49-F238E27FC236}">
                  <a16:creationId xmlns:a16="http://schemas.microsoft.com/office/drawing/2014/main" xmlns="" id="{DF348A78-AC50-4E7B-AF20-3852D9236266}"/>
                </a:ext>
              </a:extLst>
            </p:cNvPr>
            <p:cNvSpPr/>
            <p:nvPr/>
          </p:nvSpPr>
          <p:spPr>
            <a:xfrm>
              <a:off x="764723" y="2277144"/>
              <a:ext cx="662056" cy="66205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9" name="Picture 98">
              <a:extLst>
                <a:ext uri="{FF2B5EF4-FFF2-40B4-BE49-F238E27FC236}">
                  <a16:creationId xmlns:a16="http://schemas.microsoft.com/office/drawing/2014/main" xmlns="" id="{A19E6F78-6ACA-4437-94B3-0D7769DA5B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6554" y="2408975"/>
              <a:ext cx="398394" cy="398394"/>
            </a:xfrm>
            <a:prstGeom prst="rect">
              <a:avLst/>
            </a:prstGeom>
          </p:spPr>
        </p:pic>
        <p:sp>
          <p:nvSpPr>
            <p:cNvPr id="100" name="TextBox 99">
              <a:extLst>
                <a:ext uri="{FF2B5EF4-FFF2-40B4-BE49-F238E27FC236}">
                  <a16:creationId xmlns:a16="http://schemas.microsoft.com/office/drawing/2014/main" xmlns="" id="{48DDA1F2-D40D-4C00-A335-B4D88888BC92}"/>
                </a:ext>
              </a:extLst>
            </p:cNvPr>
            <p:cNvSpPr txBox="1"/>
            <p:nvPr/>
          </p:nvSpPr>
          <p:spPr>
            <a:xfrm>
              <a:off x="1355153" y="2129095"/>
              <a:ext cx="1954895" cy="369332"/>
            </a:xfrm>
            <a:prstGeom prst="rect">
              <a:avLst/>
            </a:prstGeom>
            <a:noFill/>
          </p:spPr>
          <p:txBody>
            <a:bodyPr wrap="square" rtlCol="0">
              <a:spAutoFit/>
            </a:bodyPr>
            <a:lstStyle/>
            <a:p>
              <a:r>
                <a:rPr lang="en-US" b="1" dirty="0">
                  <a:solidFill>
                    <a:schemeClr val="tx1">
                      <a:lumMod val="75000"/>
                      <a:lumOff val="25000"/>
                    </a:schemeClr>
                  </a:solidFill>
                  <a:latin typeface="Tw Cen MT" panose="020B0602020104020603" pitchFamily="34" charset="0"/>
                </a:rPr>
                <a:t>Tailored Solutions</a:t>
              </a:r>
            </a:p>
          </p:txBody>
        </p:sp>
        <p:sp>
          <p:nvSpPr>
            <p:cNvPr id="101" name="TextBox 100">
              <a:extLst>
                <a:ext uri="{FF2B5EF4-FFF2-40B4-BE49-F238E27FC236}">
                  <a16:creationId xmlns:a16="http://schemas.microsoft.com/office/drawing/2014/main" xmlns="" id="{CB2BF6E7-8671-43D2-A3E8-3F7696A91DBE}"/>
                </a:ext>
              </a:extLst>
            </p:cNvPr>
            <p:cNvSpPr txBox="1"/>
            <p:nvPr/>
          </p:nvSpPr>
          <p:spPr>
            <a:xfrm>
              <a:off x="1426779" y="2425148"/>
              <a:ext cx="3077848" cy="830997"/>
            </a:xfrm>
            <a:prstGeom prst="rect">
              <a:avLst/>
            </a:prstGeom>
            <a:noFill/>
          </p:spPr>
          <p:txBody>
            <a:bodyPr wrap="square" rtlCol="0">
              <a:spAutoFit/>
            </a:bodyPr>
            <a:lstStyle/>
            <a:p>
              <a:r>
                <a:rPr lang="en-US" sz="1600" dirty="0">
                  <a:solidFill>
                    <a:schemeClr val="tx1">
                      <a:lumMod val="75000"/>
                      <a:lumOff val="25000"/>
                    </a:schemeClr>
                  </a:solidFill>
                  <a:latin typeface="Tw Cen MT" panose="020B0602020104020603" pitchFamily="34" charset="0"/>
                </a:rPr>
                <a:t>Marvel Placements offers customized recruitment strategies, ensuring a perfect match for your </a:t>
              </a:r>
              <a:r>
                <a:rPr lang="en-US" sz="1600" dirty="0" smtClean="0">
                  <a:solidFill>
                    <a:schemeClr val="tx1">
                      <a:lumMod val="75000"/>
                      <a:lumOff val="25000"/>
                    </a:schemeClr>
                  </a:solidFill>
                  <a:latin typeface="Tw Cen MT" panose="020B0602020104020603" pitchFamily="34" charset="0"/>
                </a:rPr>
                <a:t>needs.</a:t>
              </a:r>
              <a:endParaRPr lang="en-US" sz="1600" dirty="0">
                <a:solidFill>
                  <a:schemeClr val="tx1">
                    <a:lumMod val="75000"/>
                    <a:lumOff val="25000"/>
                  </a:schemeClr>
                </a:solidFill>
                <a:latin typeface="Tw Cen MT" panose="020B0602020104020603" pitchFamily="34" charset="0"/>
              </a:endParaRPr>
            </a:p>
          </p:txBody>
        </p:sp>
      </p:grpSp>
      <p:grpSp>
        <p:nvGrpSpPr>
          <p:cNvPr id="102" name="Group 101">
            <a:extLst>
              <a:ext uri="{FF2B5EF4-FFF2-40B4-BE49-F238E27FC236}">
                <a16:creationId xmlns:a16="http://schemas.microsoft.com/office/drawing/2014/main" xmlns="" id="{9EC647CB-D29E-443E-81E1-52289F6A983C}"/>
              </a:ext>
            </a:extLst>
          </p:cNvPr>
          <p:cNvGrpSpPr/>
          <p:nvPr/>
        </p:nvGrpSpPr>
        <p:grpSpPr>
          <a:xfrm>
            <a:off x="3180061" y="3514302"/>
            <a:ext cx="3900515" cy="1113751"/>
            <a:chOff x="821819" y="3420415"/>
            <a:chExt cx="3242727" cy="1113751"/>
          </a:xfrm>
        </p:grpSpPr>
        <p:sp>
          <p:nvSpPr>
            <p:cNvPr id="103" name="Oval 102">
              <a:extLst>
                <a:ext uri="{FF2B5EF4-FFF2-40B4-BE49-F238E27FC236}">
                  <a16:creationId xmlns:a16="http://schemas.microsoft.com/office/drawing/2014/main" xmlns="" id="{0C601809-AB82-491C-9CD4-F00B9B8192F6}"/>
                </a:ext>
              </a:extLst>
            </p:cNvPr>
            <p:cNvSpPr/>
            <p:nvPr/>
          </p:nvSpPr>
          <p:spPr>
            <a:xfrm>
              <a:off x="821819" y="3555165"/>
              <a:ext cx="604959" cy="66205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8" name="TextBox 117">
              <a:extLst>
                <a:ext uri="{FF2B5EF4-FFF2-40B4-BE49-F238E27FC236}">
                  <a16:creationId xmlns:a16="http://schemas.microsoft.com/office/drawing/2014/main" xmlns="" id="{AE9FF2F8-16B4-445B-9E8A-23AC1537EBFA}"/>
                </a:ext>
              </a:extLst>
            </p:cNvPr>
            <p:cNvSpPr txBox="1"/>
            <p:nvPr/>
          </p:nvSpPr>
          <p:spPr>
            <a:xfrm>
              <a:off x="1435199" y="3420415"/>
              <a:ext cx="1925951" cy="369332"/>
            </a:xfrm>
            <a:prstGeom prst="rect">
              <a:avLst/>
            </a:prstGeom>
            <a:noFill/>
          </p:spPr>
          <p:txBody>
            <a:bodyPr wrap="square" rtlCol="0">
              <a:spAutoFit/>
            </a:bodyPr>
            <a:lstStyle/>
            <a:p>
              <a:r>
                <a:rPr lang="en-US" b="1" dirty="0">
                  <a:solidFill>
                    <a:schemeClr val="tx1">
                      <a:lumMod val="75000"/>
                      <a:lumOff val="25000"/>
                    </a:schemeClr>
                  </a:solidFill>
                  <a:latin typeface="Tw Cen MT" panose="020B0602020104020603" pitchFamily="34" charset="0"/>
                </a:rPr>
                <a:t>Triple Screening</a:t>
              </a:r>
            </a:p>
          </p:txBody>
        </p:sp>
        <p:sp>
          <p:nvSpPr>
            <p:cNvPr id="119" name="TextBox 118">
              <a:extLst>
                <a:ext uri="{FF2B5EF4-FFF2-40B4-BE49-F238E27FC236}">
                  <a16:creationId xmlns:a16="http://schemas.microsoft.com/office/drawing/2014/main" xmlns="" id="{749AAAC3-36B3-4DA8-B475-71FCB7BD01ED}"/>
                </a:ext>
              </a:extLst>
            </p:cNvPr>
            <p:cNvSpPr txBox="1"/>
            <p:nvPr/>
          </p:nvSpPr>
          <p:spPr>
            <a:xfrm>
              <a:off x="1435199" y="3703169"/>
              <a:ext cx="2629347" cy="830997"/>
            </a:xfrm>
            <a:prstGeom prst="rect">
              <a:avLst/>
            </a:prstGeom>
            <a:noFill/>
          </p:spPr>
          <p:txBody>
            <a:bodyPr wrap="square" rtlCol="0">
              <a:spAutoFit/>
            </a:bodyPr>
            <a:lstStyle/>
            <a:p>
              <a:r>
                <a:rPr lang="en-US" sz="1600" dirty="0">
                  <a:solidFill>
                    <a:schemeClr val="tx1">
                      <a:lumMod val="75000"/>
                      <a:lumOff val="25000"/>
                    </a:schemeClr>
                  </a:solidFill>
                  <a:latin typeface="Tw Cen MT" panose="020B0602020104020603" pitchFamily="34" charset="0"/>
                </a:rPr>
                <a:t>Implementing rigorous CV screening to present only top-quality candidates who meet your criteria.</a:t>
              </a:r>
            </a:p>
          </p:txBody>
        </p:sp>
        <p:pic>
          <p:nvPicPr>
            <p:cNvPr id="120" name="Picture 119">
              <a:extLst>
                <a:ext uri="{FF2B5EF4-FFF2-40B4-BE49-F238E27FC236}">
                  <a16:creationId xmlns:a16="http://schemas.microsoft.com/office/drawing/2014/main" xmlns="" id="{290E05D0-B01A-45A6-A0E0-6DA2564AC2E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2748" y="3713190"/>
              <a:ext cx="346006" cy="346006"/>
            </a:xfrm>
            <a:prstGeom prst="rect">
              <a:avLst/>
            </a:prstGeom>
          </p:spPr>
        </p:pic>
      </p:grpSp>
      <p:grpSp>
        <p:nvGrpSpPr>
          <p:cNvPr id="121" name="Group 120">
            <a:extLst>
              <a:ext uri="{FF2B5EF4-FFF2-40B4-BE49-F238E27FC236}">
                <a16:creationId xmlns:a16="http://schemas.microsoft.com/office/drawing/2014/main" xmlns="" id="{31CDF167-4E4E-4CC2-B47B-2883318B61D0}"/>
              </a:ext>
            </a:extLst>
          </p:cNvPr>
          <p:cNvGrpSpPr/>
          <p:nvPr/>
        </p:nvGrpSpPr>
        <p:grpSpPr>
          <a:xfrm>
            <a:off x="3283978" y="5092620"/>
            <a:ext cx="3831496" cy="867529"/>
            <a:chOff x="764723" y="4698436"/>
            <a:chExt cx="3831496" cy="867529"/>
          </a:xfrm>
        </p:grpSpPr>
        <p:sp>
          <p:nvSpPr>
            <p:cNvPr id="122" name="Oval 121">
              <a:extLst>
                <a:ext uri="{FF2B5EF4-FFF2-40B4-BE49-F238E27FC236}">
                  <a16:creationId xmlns:a16="http://schemas.microsoft.com/office/drawing/2014/main" xmlns="" id="{8B8DF059-17CF-495B-8848-EBB609375ED1}"/>
                </a:ext>
              </a:extLst>
            </p:cNvPr>
            <p:cNvSpPr/>
            <p:nvPr/>
          </p:nvSpPr>
          <p:spPr>
            <a:xfrm>
              <a:off x="764723" y="4833186"/>
              <a:ext cx="662056" cy="66205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TextBox 122">
              <a:extLst>
                <a:ext uri="{FF2B5EF4-FFF2-40B4-BE49-F238E27FC236}">
                  <a16:creationId xmlns:a16="http://schemas.microsoft.com/office/drawing/2014/main" xmlns="" id="{E5358564-15ED-4751-92DA-C3A7FF66B07A}"/>
                </a:ext>
              </a:extLst>
            </p:cNvPr>
            <p:cNvSpPr txBox="1"/>
            <p:nvPr/>
          </p:nvSpPr>
          <p:spPr>
            <a:xfrm>
              <a:off x="1435199" y="4698436"/>
              <a:ext cx="2706949" cy="369332"/>
            </a:xfrm>
            <a:prstGeom prst="rect">
              <a:avLst/>
            </a:prstGeom>
            <a:noFill/>
          </p:spPr>
          <p:txBody>
            <a:bodyPr wrap="square" rtlCol="0">
              <a:spAutoFit/>
            </a:bodyPr>
            <a:lstStyle/>
            <a:p>
              <a:r>
                <a:rPr lang="en-US" b="1" dirty="0">
                  <a:solidFill>
                    <a:schemeClr val="tx1">
                      <a:lumMod val="75000"/>
                      <a:lumOff val="25000"/>
                    </a:schemeClr>
                  </a:solidFill>
                  <a:latin typeface="Tw Cen MT" panose="020B0602020104020603" pitchFamily="34" charset="0"/>
                </a:rPr>
                <a:t>Pre Qualified Database</a:t>
              </a:r>
            </a:p>
          </p:txBody>
        </p:sp>
        <p:sp>
          <p:nvSpPr>
            <p:cNvPr id="124" name="TextBox 123">
              <a:extLst>
                <a:ext uri="{FF2B5EF4-FFF2-40B4-BE49-F238E27FC236}">
                  <a16:creationId xmlns:a16="http://schemas.microsoft.com/office/drawing/2014/main" xmlns="" id="{BF7E93FD-6B1A-4AA3-A1E9-E79AA9F215E4}"/>
                </a:ext>
              </a:extLst>
            </p:cNvPr>
            <p:cNvSpPr txBox="1"/>
            <p:nvPr/>
          </p:nvSpPr>
          <p:spPr>
            <a:xfrm>
              <a:off x="1435199" y="4981190"/>
              <a:ext cx="3161020" cy="584775"/>
            </a:xfrm>
            <a:prstGeom prst="rect">
              <a:avLst/>
            </a:prstGeom>
            <a:noFill/>
          </p:spPr>
          <p:txBody>
            <a:bodyPr wrap="square" rtlCol="0">
              <a:spAutoFit/>
            </a:bodyPr>
            <a:lstStyle/>
            <a:p>
              <a:r>
                <a:rPr lang="en-US" sz="1600" dirty="0">
                  <a:solidFill>
                    <a:schemeClr val="tx1">
                      <a:lumMod val="75000"/>
                      <a:lumOff val="25000"/>
                    </a:schemeClr>
                  </a:solidFill>
                  <a:latin typeface="Tw Cen MT" panose="020B0602020104020603" pitchFamily="34" charset="0"/>
                </a:rPr>
                <a:t>Access our pre-qualified candidate pool for faster hiring.</a:t>
              </a:r>
            </a:p>
          </p:txBody>
        </p:sp>
        <p:pic>
          <p:nvPicPr>
            <p:cNvPr id="125" name="Picture 124">
              <a:extLst>
                <a:ext uri="{FF2B5EF4-FFF2-40B4-BE49-F238E27FC236}">
                  <a16:creationId xmlns:a16="http://schemas.microsoft.com/office/drawing/2014/main" xmlns="" id="{84873990-F6EE-42B0-8289-3A90A8C3B42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6553" y="4977083"/>
              <a:ext cx="398396" cy="398396"/>
            </a:xfrm>
            <a:prstGeom prst="rect">
              <a:avLst/>
            </a:prstGeom>
          </p:spPr>
        </p:pic>
      </p:grpSp>
      <p:grpSp>
        <p:nvGrpSpPr>
          <p:cNvPr id="126" name="Group 125">
            <a:extLst>
              <a:ext uri="{FF2B5EF4-FFF2-40B4-BE49-F238E27FC236}">
                <a16:creationId xmlns:a16="http://schemas.microsoft.com/office/drawing/2014/main" xmlns="" id="{A1AF2231-68E2-48FF-89CE-79BBD0462A45}"/>
              </a:ext>
            </a:extLst>
          </p:cNvPr>
          <p:cNvGrpSpPr/>
          <p:nvPr/>
        </p:nvGrpSpPr>
        <p:grpSpPr>
          <a:xfrm>
            <a:off x="7142281" y="3502829"/>
            <a:ext cx="3723411" cy="867529"/>
            <a:chOff x="4504627" y="3420415"/>
            <a:chExt cx="3723411" cy="867529"/>
          </a:xfrm>
        </p:grpSpPr>
        <p:sp>
          <p:nvSpPr>
            <p:cNvPr id="127" name="Oval 126">
              <a:extLst>
                <a:ext uri="{FF2B5EF4-FFF2-40B4-BE49-F238E27FC236}">
                  <a16:creationId xmlns:a16="http://schemas.microsoft.com/office/drawing/2014/main" xmlns="" id="{B6376D93-A47A-4891-B521-83EF906F9AD5}"/>
                </a:ext>
              </a:extLst>
            </p:cNvPr>
            <p:cNvSpPr/>
            <p:nvPr/>
          </p:nvSpPr>
          <p:spPr>
            <a:xfrm>
              <a:off x="4504627" y="3555165"/>
              <a:ext cx="662056" cy="66205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TextBox 127">
              <a:extLst>
                <a:ext uri="{FF2B5EF4-FFF2-40B4-BE49-F238E27FC236}">
                  <a16:creationId xmlns:a16="http://schemas.microsoft.com/office/drawing/2014/main" xmlns="" id="{15B2CEBC-B42C-4CEE-AF0C-A6A30087FC8A}"/>
                </a:ext>
              </a:extLst>
            </p:cNvPr>
            <p:cNvSpPr txBox="1"/>
            <p:nvPr/>
          </p:nvSpPr>
          <p:spPr>
            <a:xfrm>
              <a:off x="5175103" y="3420415"/>
              <a:ext cx="2643403" cy="369332"/>
            </a:xfrm>
            <a:prstGeom prst="rect">
              <a:avLst/>
            </a:prstGeom>
            <a:noFill/>
          </p:spPr>
          <p:txBody>
            <a:bodyPr wrap="square" rtlCol="0">
              <a:spAutoFit/>
            </a:bodyPr>
            <a:lstStyle/>
            <a:p>
              <a:r>
                <a:rPr lang="en-US" b="1" dirty="0">
                  <a:solidFill>
                    <a:schemeClr val="tx1">
                      <a:lumMod val="75000"/>
                      <a:lumOff val="25000"/>
                    </a:schemeClr>
                  </a:solidFill>
                  <a:latin typeface="Tw Cen MT" panose="020B0602020104020603" pitchFamily="34" charset="0"/>
                </a:rPr>
                <a:t>Cultural Fit Assessment</a:t>
              </a:r>
            </a:p>
          </p:txBody>
        </p:sp>
        <p:sp>
          <p:nvSpPr>
            <p:cNvPr id="129" name="TextBox 128">
              <a:extLst>
                <a:ext uri="{FF2B5EF4-FFF2-40B4-BE49-F238E27FC236}">
                  <a16:creationId xmlns:a16="http://schemas.microsoft.com/office/drawing/2014/main" xmlns="" id="{55894D12-D8D8-485A-9537-751AA635A75A}"/>
                </a:ext>
              </a:extLst>
            </p:cNvPr>
            <p:cNvSpPr txBox="1"/>
            <p:nvPr/>
          </p:nvSpPr>
          <p:spPr>
            <a:xfrm>
              <a:off x="5175104" y="3703169"/>
              <a:ext cx="3052934" cy="584775"/>
            </a:xfrm>
            <a:prstGeom prst="rect">
              <a:avLst/>
            </a:prstGeom>
            <a:noFill/>
          </p:spPr>
          <p:txBody>
            <a:bodyPr wrap="square" rtlCol="0">
              <a:spAutoFit/>
            </a:bodyPr>
            <a:lstStyle/>
            <a:p>
              <a:r>
                <a:rPr lang="en-US" sz="1600" dirty="0">
                  <a:solidFill>
                    <a:schemeClr val="tx1">
                      <a:lumMod val="75000"/>
                      <a:lumOff val="25000"/>
                    </a:schemeClr>
                  </a:solidFill>
                  <a:latin typeface="Tw Cen MT" panose="020B0602020104020603" pitchFamily="34" charset="0"/>
                </a:rPr>
                <a:t>Evaluate candidates' alignment with your organization's values.</a:t>
              </a:r>
            </a:p>
          </p:txBody>
        </p:sp>
        <p:pic>
          <p:nvPicPr>
            <p:cNvPr id="130" name="Picture 129">
              <a:extLst>
                <a:ext uri="{FF2B5EF4-FFF2-40B4-BE49-F238E27FC236}">
                  <a16:creationId xmlns:a16="http://schemas.microsoft.com/office/drawing/2014/main" xmlns="" id="{4E7752C8-D3AF-444C-B674-CA716DD47FD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28037" y="3678575"/>
              <a:ext cx="415236" cy="415236"/>
            </a:xfrm>
            <a:prstGeom prst="rect">
              <a:avLst/>
            </a:prstGeom>
          </p:spPr>
        </p:pic>
      </p:grpSp>
      <p:grpSp>
        <p:nvGrpSpPr>
          <p:cNvPr id="131" name="Group 130">
            <a:extLst>
              <a:ext uri="{FF2B5EF4-FFF2-40B4-BE49-F238E27FC236}">
                <a16:creationId xmlns:a16="http://schemas.microsoft.com/office/drawing/2014/main" xmlns="" id="{07E7955F-2571-4E77-BA42-6D6F6C296851}"/>
              </a:ext>
            </a:extLst>
          </p:cNvPr>
          <p:cNvGrpSpPr/>
          <p:nvPr/>
        </p:nvGrpSpPr>
        <p:grpSpPr>
          <a:xfrm>
            <a:off x="7142281" y="5069928"/>
            <a:ext cx="3739903" cy="1113751"/>
            <a:chOff x="4504627" y="4698436"/>
            <a:chExt cx="3739903" cy="1113751"/>
          </a:xfrm>
        </p:grpSpPr>
        <p:sp>
          <p:nvSpPr>
            <p:cNvPr id="132" name="Oval 131">
              <a:extLst>
                <a:ext uri="{FF2B5EF4-FFF2-40B4-BE49-F238E27FC236}">
                  <a16:creationId xmlns:a16="http://schemas.microsoft.com/office/drawing/2014/main" xmlns="" id="{4D6A2902-B174-406E-9A88-F668B0724C39}"/>
                </a:ext>
              </a:extLst>
            </p:cNvPr>
            <p:cNvSpPr/>
            <p:nvPr/>
          </p:nvSpPr>
          <p:spPr>
            <a:xfrm>
              <a:off x="4504627" y="4833186"/>
              <a:ext cx="662056" cy="66205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3" name="TextBox 132">
              <a:extLst>
                <a:ext uri="{FF2B5EF4-FFF2-40B4-BE49-F238E27FC236}">
                  <a16:creationId xmlns:a16="http://schemas.microsoft.com/office/drawing/2014/main" xmlns="" id="{7A783419-B4DF-461E-B9A1-263AFC7A2F13}"/>
                </a:ext>
              </a:extLst>
            </p:cNvPr>
            <p:cNvSpPr txBox="1"/>
            <p:nvPr/>
          </p:nvSpPr>
          <p:spPr>
            <a:xfrm>
              <a:off x="5175103" y="4698436"/>
              <a:ext cx="2321047" cy="369332"/>
            </a:xfrm>
            <a:prstGeom prst="rect">
              <a:avLst/>
            </a:prstGeom>
            <a:noFill/>
          </p:spPr>
          <p:txBody>
            <a:bodyPr wrap="square" rtlCol="0">
              <a:spAutoFit/>
            </a:bodyPr>
            <a:lstStyle/>
            <a:p>
              <a:r>
                <a:rPr lang="en-US" b="1" dirty="0">
                  <a:solidFill>
                    <a:schemeClr val="tx1">
                      <a:lumMod val="75000"/>
                      <a:lumOff val="25000"/>
                    </a:schemeClr>
                  </a:solidFill>
                  <a:latin typeface="Tw Cen MT" panose="020B0602020104020603" pitchFamily="34" charset="0"/>
                </a:rPr>
                <a:t>Unwind with Us</a:t>
              </a:r>
            </a:p>
          </p:txBody>
        </p:sp>
        <p:sp>
          <p:nvSpPr>
            <p:cNvPr id="134" name="TextBox 133">
              <a:extLst>
                <a:ext uri="{FF2B5EF4-FFF2-40B4-BE49-F238E27FC236}">
                  <a16:creationId xmlns:a16="http://schemas.microsoft.com/office/drawing/2014/main" xmlns="" id="{8FFF43DD-425B-414D-B889-098D8D85626E}"/>
                </a:ext>
              </a:extLst>
            </p:cNvPr>
            <p:cNvSpPr txBox="1"/>
            <p:nvPr/>
          </p:nvSpPr>
          <p:spPr>
            <a:xfrm>
              <a:off x="5175103" y="4981190"/>
              <a:ext cx="3069427" cy="830997"/>
            </a:xfrm>
            <a:prstGeom prst="rect">
              <a:avLst/>
            </a:prstGeom>
            <a:noFill/>
          </p:spPr>
          <p:txBody>
            <a:bodyPr wrap="square" rtlCol="0">
              <a:spAutoFit/>
            </a:bodyPr>
            <a:lstStyle/>
            <a:p>
              <a:r>
                <a:rPr lang="en-US" sz="1600" dirty="0">
                  <a:solidFill>
                    <a:schemeClr val="tx1">
                      <a:lumMod val="75000"/>
                      <a:lumOff val="25000"/>
                    </a:schemeClr>
                  </a:solidFill>
                  <a:latin typeface="Tw Cen MT" panose="020B0602020104020603" pitchFamily="34" charset="0"/>
                </a:rPr>
                <a:t>Trust Marvel Placements to meet your targets and ease your recruitment worries.</a:t>
              </a:r>
            </a:p>
          </p:txBody>
        </p:sp>
        <p:pic>
          <p:nvPicPr>
            <p:cNvPr id="135" name="Picture 134">
              <a:extLst>
                <a:ext uri="{FF2B5EF4-FFF2-40B4-BE49-F238E27FC236}">
                  <a16:creationId xmlns:a16="http://schemas.microsoft.com/office/drawing/2014/main" xmlns="" id="{342D9ADF-7CF3-49CD-A74F-67CD306D367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67162" y="4967369"/>
              <a:ext cx="336986" cy="336986"/>
            </a:xfrm>
            <a:prstGeom prst="rect">
              <a:avLst/>
            </a:prstGeom>
          </p:spPr>
        </p:pic>
      </p:grpSp>
      <p:grpSp>
        <p:nvGrpSpPr>
          <p:cNvPr id="136" name="Group 135">
            <a:extLst>
              <a:ext uri="{FF2B5EF4-FFF2-40B4-BE49-F238E27FC236}">
                <a16:creationId xmlns:a16="http://schemas.microsoft.com/office/drawing/2014/main" xmlns="" id="{873ECA54-CDD4-4E74-BC42-FA33EE4468B0}"/>
              </a:ext>
            </a:extLst>
          </p:cNvPr>
          <p:cNvGrpSpPr/>
          <p:nvPr/>
        </p:nvGrpSpPr>
        <p:grpSpPr>
          <a:xfrm>
            <a:off x="7142281" y="2129558"/>
            <a:ext cx="3723411" cy="867529"/>
            <a:chOff x="4504627" y="2142394"/>
            <a:chExt cx="3723411" cy="867529"/>
          </a:xfrm>
        </p:grpSpPr>
        <p:sp>
          <p:nvSpPr>
            <p:cNvPr id="137" name="Oval 136">
              <a:extLst>
                <a:ext uri="{FF2B5EF4-FFF2-40B4-BE49-F238E27FC236}">
                  <a16:creationId xmlns:a16="http://schemas.microsoft.com/office/drawing/2014/main" xmlns="" id="{B8705F0B-50EF-420F-A730-E6B725FD417A}"/>
                </a:ext>
              </a:extLst>
            </p:cNvPr>
            <p:cNvSpPr/>
            <p:nvPr/>
          </p:nvSpPr>
          <p:spPr>
            <a:xfrm>
              <a:off x="4504627" y="2277144"/>
              <a:ext cx="662056" cy="66205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8" name="TextBox 137">
              <a:extLst>
                <a:ext uri="{FF2B5EF4-FFF2-40B4-BE49-F238E27FC236}">
                  <a16:creationId xmlns:a16="http://schemas.microsoft.com/office/drawing/2014/main" xmlns="" id="{08BA7715-428E-4FFF-927C-654996213057}"/>
                </a:ext>
              </a:extLst>
            </p:cNvPr>
            <p:cNvSpPr txBox="1"/>
            <p:nvPr/>
          </p:nvSpPr>
          <p:spPr>
            <a:xfrm>
              <a:off x="5175103" y="2142394"/>
              <a:ext cx="2943899" cy="369332"/>
            </a:xfrm>
            <a:prstGeom prst="rect">
              <a:avLst/>
            </a:prstGeom>
            <a:noFill/>
          </p:spPr>
          <p:txBody>
            <a:bodyPr wrap="square" rtlCol="0">
              <a:spAutoFit/>
            </a:bodyPr>
            <a:lstStyle/>
            <a:p>
              <a:r>
                <a:rPr lang="en-US" b="1" dirty="0">
                  <a:solidFill>
                    <a:schemeClr val="tx1">
                      <a:lumMod val="75000"/>
                      <a:lumOff val="25000"/>
                    </a:schemeClr>
                  </a:solidFill>
                  <a:latin typeface="Tw Cen MT" panose="020B0602020104020603" pitchFamily="34" charset="0"/>
                </a:rPr>
                <a:t>Proactive Dropout Prevention</a:t>
              </a:r>
            </a:p>
          </p:txBody>
        </p:sp>
        <p:sp>
          <p:nvSpPr>
            <p:cNvPr id="139" name="TextBox 138">
              <a:extLst>
                <a:ext uri="{FF2B5EF4-FFF2-40B4-BE49-F238E27FC236}">
                  <a16:creationId xmlns:a16="http://schemas.microsoft.com/office/drawing/2014/main" xmlns="" id="{C50CCC91-03EA-45AA-8D14-71F8E030767C}"/>
                </a:ext>
              </a:extLst>
            </p:cNvPr>
            <p:cNvSpPr txBox="1"/>
            <p:nvPr/>
          </p:nvSpPr>
          <p:spPr>
            <a:xfrm>
              <a:off x="5175104" y="2425148"/>
              <a:ext cx="3052934" cy="584775"/>
            </a:xfrm>
            <a:prstGeom prst="rect">
              <a:avLst/>
            </a:prstGeom>
            <a:noFill/>
          </p:spPr>
          <p:txBody>
            <a:bodyPr wrap="square" rtlCol="0">
              <a:spAutoFit/>
            </a:bodyPr>
            <a:lstStyle/>
            <a:p>
              <a:r>
                <a:rPr lang="en-US" sz="1600" dirty="0" smtClean="0">
                  <a:solidFill>
                    <a:schemeClr val="tx1">
                      <a:lumMod val="75000"/>
                      <a:lumOff val="25000"/>
                    </a:schemeClr>
                  </a:solidFill>
                  <a:latin typeface="Tw Cen MT" panose="020B0602020104020603" pitchFamily="34" charset="0"/>
                </a:rPr>
                <a:t>We </a:t>
              </a:r>
              <a:r>
                <a:rPr lang="en-US" sz="1600" dirty="0">
                  <a:solidFill>
                    <a:schemeClr val="tx1">
                      <a:lumMod val="75000"/>
                      <a:lumOff val="25000"/>
                    </a:schemeClr>
                  </a:solidFill>
                  <a:latin typeface="Tw Cen MT" panose="020B0602020104020603" pitchFamily="34" charset="0"/>
                </a:rPr>
                <a:t>engage candidates to minimize dropouts and improve retention.</a:t>
              </a:r>
            </a:p>
          </p:txBody>
        </p:sp>
        <p:pic>
          <p:nvPicPr>
            <p:cNvPr id="140" name="Picture 139">
              <a:extLst>
                <a:ext uri="{FF2B5EF4-FFF2-40B4-BE49-F238E27FC236}">
                  <a16:creationId xmlns:a16="http://schemas.microsoft.com/office/drawing/2014/main" xmlns="" id="{8F43056F-8E89-4012-878F-329520E18E3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667162" y="2447925"/>
              <a:ext cx="320494" cy="320494"/>
            </a:xfrm>
            <a:prstGeom prst="rect">
              <a:avLst/>
            </a:prstGeom>
          </p:spPr>
        </p:pic>
      </p:grpSp>
    </p:spTree>
    <p:extLst>
      <p:ext uri="{BB962C8B-B14F-4D97-AF65-F5344CB8AC3E}">
        <p14:creationId xmlns:p14="http://schemas.microsoft.com/office/powerpoint/2010/main" val="2936342719"/>
      </p:ext>
    </p:extLst>
  </p:cSld>
  <p:clrMapOvr>
    <a:masterClrMapping/>
  </p:clrMapOvr>
  <p:transition spd="slow">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4"/>
                                        </p:tgtEl>
                                        <p:attrNameLst>
                                          <p:attrName>style.visibility</p:attrName>
                                        </p:attrNameLst>
                                      </p:cBhvr>
                                      <p:to>
                                        <p:strVal val="visible"/>
                                      </p:to>
                                    </p:set>
                                    <p:animEffect transition="in" filter="fade">
                                      <p:cBhvr>
                                        <p:cTn id="7" dur="500"/>
                                        <p:tgtEl>
                                          <p:spTgt spid="94"/>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97"/>
                                        </p:tgtEl>
                                        <p:attrNameLst>
                                          <p:attrName>style.visibility</p:attrName>
                                        </p:attrNameLst>
                                      </p:cBhvr>
                                      <p:to>
                                        <p:strVal val="visible"/>
                                      </p:to>
                                    </p:set>
                                    <p:anim calcmode="lin" valueType="num">
                                      <p:cBhvr>
                                        <p:cTn id="11" dur="500" fill="hold"/>
                                        <p:tgtEl>
                                          <p:spTgt spid="97"/>
                                        </p:tgtEl>
                                        <p:attrNameLst>
                                          <p:attrName>ppt_w</p:attrName>
                                        </p:attrNameLst>
                                      </p:cBhvr>
                                      <p:tavLst>
                                        <p:tav tm="0">
                                          <p:val>
                                            <p:fltVal val="0"/>
                                          </p:val>
                                        </p:tav>
                                        <p:tav tm="100000">
                                          <p:val>
                                            <p:strVal val="#ppt_w"/>
                                          </p:val>
                                        </p:tav>
                                      </p:tavLst>
                                    </p:anim>
                                    <p:anim calcmode="lin" valueType="num">
                                      <p:cBhvr>
                                        <p:cTn id="12" dur="500" fill="hold"/>
                                        <p:tgtEl>
                                          <p:spTgt spid="97"/>
                                        </p:tgtEl>
                                        <p:attrNameLst>
                                          <p:attrName>ppt_h</p:attrName>
                                        </p:attrNameLst>
                                      </p:cBhvr>
                                      <p:tavLst>
                                        <p:tav tm="0">
                                          <p:val>
                                            <p:fltVal val="0"/>
                                          </p:val>
                                        </p:tav>
                                        <p:tav tm="100000">
                                          <p:val>
                                            <p:strVal val="#ppt_h"/>
                                          </p:val>
                                        </p:tav>
                                      </p:tavLst>
                                    </p:anim>
                                    <p:anim calcmode="lin" valueType="num">
                                      <p:cBhvr>
                                        <p:cTn id="13" dur="500" fill="hold"/>
                                        <p:tgtEl>
                                          <p:spTgt spid="97"/>
                                        </p:tgtEl>
                                        <p:attrNameLst>
                                          <p:attrName>style.rotation</p:attrName>
                                        </p:attrNameLst>
                                      </p:cBhvr>
                                      <p:tavLst>
                                        <p:tav tm="0">
                                          <p:val>
                                            <p:fltVal val="90"/>
                                          </p:val>
                                        </p:tav>
                                        <p:tav tm="100000">
                                          <p:val>
                                            <p:fltVal val="0"/>
                                          </p:val>
                                        </p:tav>
                                      </p:tavLst>
                                    </p:anim>
                                    <p:animEffect transition="in" filter="fade">
                                      <p:cBhvr>
                                        <p:cTn id="14" dur="500"/>
                                        <p:tgtEl>
                                          <p:spTgt spid="97"/>
                                        </p:tgtEl>
                                      </p:cBhvr>
                                    </p:animEffect>
                                  </p:childTnLst>
                                </p:cTn>
                              </p:par>
                            </p:childTnLst>
                          </p:cTn>
                        </p:par>
                        <p:par>
                          <p:cTn id="15" fill="hold">
                            <p:stCondLst>
                              <p:cond delay="1000"/>
                            </p:stCondLst>
                            <p:childTnLst>
                              <p:par>
                                <p:cTn id="16" presetID="31" presetClass="entr" presetSubtype="0" fill="hold" nodeType="afterEffect">
                                  <p:stCondLst>
                                    <p:cond delay="0"/>
                                  </p:stCondLst>
                                  <p:childTnLst>
                                    <p:set>
                                      <p:cBhvr>
                                        <p:cTn id="17" dur="1" fill="hold">
                                          <p:stCondLst>
                                            <p:cond delay="0"/>
                                          </p:stCondLst>
                                        </p:cTn>
                                        <p:tgtEl>
                                          <p:spTgt spid="102"/>
                                        </p:tgtEl>
                                        <p:attrNameLst>
                                          <p:attrName>style.visibility</p:attrName>
                                        </p:attrNameLst>
                                      </p:cBhvr>
                                      <p:to>
                                        <p:strVal val="visible"/>
                                      </p:to>
                                    </p:set>
                                    <p:anim calcmode="lin" valueType="num">
                                      <p:cBhvr>
                                        <p:cTn id="18" dur="500" fill="hold"/>
                                        <p:tgtEl>
                                          <p:spTgt spid="102"/>
                                        </p:tgtEl>
                                        <p:attrNameLst>
                                          <p:attrName>ppt_w</p:attrName>
                                        </p:attrNameLst>
                                      </p:cBhvr>
                                      <p:tavLst>
                                        <p:tav tm="0">
                                          <p:val>
                                            <p:fltVal val="0"/>
                                          </p:val>
                                        </p:tav>
                                        <p:tav tm="100000">
                                          <p:val>
                                            <p:strVal val="#ppt_w"/>
                                          </p:val>
                                        </p:tav>
                                      </p:tavLst>
                                    </p:anim>
                                    <p:anim calcmode="lin" valueType="num">
                                      <p:cBhvr>
                                        <p:cTn id="19" dur="500" fill="hold"/>
                                        <p:tgtEl>
                                          <p:spTgt spid="102"/>
                                        </p:tgtEl>
                                        <p:attrNameLst>
                                          <p:attrName>ppt_h</p:attrName>
                                        </p:attrNameLst>
                                      </p:cBhvr>
                                      <p:tavLst>
                                        <p:tav tm="0">
                                          <p:val>
                                            <p:fltVal val="0"/>
                                          </p:val>
                                        </p:tav>
                                        <p:tav tm="100000">
                                          <p:val>
                                            <p:strVal val="#ppt_h"/>
                                          </p:val>
                                        </p:tav>
                                      </p:tavLst>
                                    </p:anim>
                                    <p:anim calcmode="lin" valueType="num">
                                      <p:cBhvr>
                                        <p:cTn id="20" dur="500" fill="hold"/>
                                        <p:tgtEl>
                                          <p:spTgt spid="102"/>
                                        </p:tgtEl>
                                        <p:attrNameLst>
                                          <p:attrName>style.rotation</p:attrName>
                                        </p:attrNameLst>
                                      </p:cBhvr>
                                      <p:tavLst>
                                        <p:tav tm="0">
                                          <p:val>
                                            <p:fltVal val="90"/>
                                          </p:val>
                                        </p:tav>
                                        <p:tav tm="100000">
                                          <p:val>
                                            <p:fltVal val="0"/>
                                          </p:val>
                                        </p:tav>
                                      </p:tavLst>
                                    </p:anim>
                                    <p:animEffect transition="in" filter="fade">
                                      <p:cBhvr>
                                        <p:cTn id="21" dur="500"/>
                                        <p:tgtEl>
                                          <p:spTgt spid="102"/>
                                        </p:tgtEl>
                                      </p:cBhvr>
                                    </p:animEffect>
                                  </p:childTnLst>
                                </p:cTn>
                              </p:par>
                            </p:childTnLst>
                          </p:cTn>
                        </p:par>
                        <p:par>
                          <p:cTn id="22" fill="hold">
                            <p:stCondLst>
                              <p:cond delay="1500"/>
                            </p:stCondLst>
                            <p:childTnLst>
                              <p:par>
                                <p:cTn id="23" presetID="31" presetClass="entr" presetSubtype="0" fill="hold" nodeType="afterEffect">
                                  <p:stCondLst>
                                    <p:cond delay="0"/>
                                  </p:stCondLst>
                                  <p:childTnLst>
                                    <p:set>
                                      <p:cBhvr>
                                        <p:cTn id="24" dur="1" fill="hold">
                                          <p:stCondLst>
                                            <p:cond delay="0"/>
                                          </p:stCondLst>
                                        </p:cTn>
                                        <p:tgtEl>
                                          <p:spTgt spid="121"/>
                                        </p:tgtEl>
                                        <p:attrNameLst>
                                          <p:attrName>style.visibility</p:attrName>
                                        </p:attrNameLst>
                                      </p:cBhvr>
                                      <p:to>
                                        <p:strVal val="visible"/>
                                      </p:to>
                                    </p:set>
                                    <p:anim calcmode="lin" valueType="num">
                                      <p:cBhvr>
                                        <p:cTn id="25" dur="500" fill="hold"/>
                                        <p:tgtEl>
                                          <p:spTgt spid="121"/>
                                        </p:tgtEl>
                                        <p:attrNameLst>
                                          <p:attrName>ppt_w</p:attrName>
                                        </p:attrNameLst>
                                      </p:cBhvr>
                                      <p:tavLst>
                                        <p:tav tm="0">
                                          <p:val>
                                            <p:fltVal val="0"/>
                                          </p:val>
                                        </p:tav>
                                        <p:tav tm="100000">
                                          <p:val>
                                            <p:strVal val="#ppt_w"/>
                                          </p:val>
                                        </p:tav>
                                      </p:tavLst>
                                    </p:anim>
                                    <p:anim calcmode="lin" valueType="num">
                                      <p:cBhvr>
                                        <p:cTn id="26" dur="500" fill="hold"/>
                                        <p:tgtEl>
                                          <p:spTgt spid="121"/>
                                        </p:tgtEl>
                                        <p:attrNameLst>
                                          <p:attrName>ppt_h</p:attrName>
                                        </p:attrNameLst>
                                      </p:cBhvr>
                                      <p:tavLst>
                                        <p:tav tm="0">
                                          <p:val>
                                            <p:fltVal val="0"/>
                                          </p:val>
                                        </p:tav>
                                        <p:tav tm="100000">
                                          <p:val>
                                            <p:strVal val="#ppt_h"/>
                                          </p:val>
                                        </p:tav>
                                      </p:tavLst>
                                    </p:anim>
                                    <p:anim calcmode="lin" valueType="num">
                                      <p:cBhvr>
                                        <p:cTn id="27" dur="500" fill="hold"/>
                                        <p:tgtEl>
                                          <p:spTgt spid="121"/>
                                        </p:tgtEl>
                                        <p:attrNameLst>
                                          <p:attrName>style.rotation</p:attrName>
                                        </p:attrNameLst>
                                      </p:cBhvr>
                                      <p:tavLst>
                                        <p:tav tm="0">
                                          <p:val>
                                            <p:fltVal val="90"/>
                                          </p:val>
                                        </p:tav>
                                        <p:tav tm="100000">
                                          <p:val>
                                            <p:fltVal val="0"/>
                                          </p:val>
                                        </p:tav>
                                      </p:tavLst>
                                    </p:anim>
                                    <p:animEffect transition="in" filter="fade">
                                      <p:cBhvr>
                                        <p:cTn id="28" dur="500"/>
                                        <p:tgtEl>
                                          <p:spTgt spid="121"/>
                                        </p:tgtEl>
                                      </p:cBhvr>
                                    </p:animEffect>
                                  </p:childTnLst>
                                </p:cTn>
                              </p:par>
                            </p:childTnLst>
                          </p:cTn>
                        </p:par>
                        <p:par>
                          <p:cTn id="29" fill="hold">
                            <p:stCondLst>
                              <p:cond delay="2000"/>
                            </p:stCondLst>
                            <p:childTnLst>
                              <p:par>
                                <p:cTn id="30" presetID="31" presetClass="entr" presetSubtype="0" fill="hold" nodeType="afterEffect">
                                  <p:stCondLst>
                                    <p:cond delay="0"/>
                                  </p:stCondLst>
                                  <p:childTnLst>
                                    <p:set>
                                      <p:cBhvr>
                                        <p:cTn id="31" dur="1" fill="hold">
                                          <p:stCondLst>
                                            <p:cond delay="0"/>
                                          </p:stCondLst>
                                        </p:cTn>
                                        <p:tgtEl>
                                          <p:spTgt spid="136"/>
                                        </p:tgtEl>
                                        <p:attrNameLst>
                                          <p:attrName>style.visibility</p:attrName>
                                        </p:attrNameLst>
                                      </p:cBhvr>
                                      <p:to>
                                        <p:strVal val="visible"/>
                                      </p:to>
                                    </p:set>
                                    <p:anim calcmode="lin" valueType="num">
                                      <p:cBhvr>
                                        <p:cTn id="32" dur="500" fill="hold"/>
                                        <p:tgtEl>
                                          <p:spTgt spid="136"/>
                                        </p:tgtEl>
                                        <p:attrNameLst>
                                          <p:attrName>ppt_w</p:attrName>
                                        </p:attrNameLst>
                                      </p:cBhvr>
                                      <p:tavLst>
                                        <p:tav tm="0">
                                          <p:val>
                                            <p:fltVal val="0"/>
                                          </p:val>
                                        </p:tav>
                                        <p:tav tm="100000">
                                          <p:val>
                                            <p:strVal val="#ppt_w"/>
                                          </p:val>
                                        </p:tav>
                                      </p:tavLst>
                                    </p:anim>
                                    <p:anim calcmode="lin" valueType="num">
                                      <p:cBhvr>
                                        <p:cTn id="33" dur="500" fill="hold"/>
                                        <p:tgtEl>
                                          <p:spTgt spid="136"/>
                                        </p:tgtEl>
                                        <p:attrNameLst>
                                          <p:attrName>ppt_h</p:attrName>
                                        </p:attrNameLst>
                                      </p:cBhvr>
                                      <p:tavLst>
                                        <p:tav tm="0">
                                          <p:val>
                                            <p:fltVal val="0"/>
                                          </p:val>
                                        </p:tav>
                                        <p:tav tm="100000">
                                          <p:val>
                                            <p:strVal val="#ppt_h"/>
                                          </p:val>
                                        </p:tav>
                                      </p:tavLst>
                                    </p:anim>
                                    <p:anim calcmode="lin" valueType="num">
                                      <p:cBhvr>
                                        <p:cTn id="34" dur="500" fill="hold"/>
                                        <p:tgtEl>
                                          <p:spTgt spid="136"/>
                                        </p:tgtEl>
                                        <p:attrNameLst>
                                          <p:attrName>style.rotation</p:attrName>
                                        </p:attrNameLst>
                                      </p:cBhvr>
                                      <p:tavLst>
                                        <p:tav tm="0">
                                          <p:val>
                                            <p:fltVal val="90"/>
                                          </p:val>
                                        </p:tav>
                                        <p:tav tm="100000">
                                          <p:val>
                                            <p:fltVal val="0"/>
                                          </p:val>
                                        </p:tav>
                                      </p:tavLst>
                                    </p:anim>
                                    <p:animEffect transition="in" filter="fade">
                                      <p:cBhvr>
                                        <p:cTn id="35" dur="500"/>
                                        <p:tgtEl>
                                          <p:spTgt spid="136"/>
                                        </p:tgtEl>
                                      </p:cBhvr>
                                    </p:animEffect>
                                  </p:childTnLst>
                                </p:cTn>
                              </p:par>
                            </p:childTnLst>
                          </p:cTn>
                        </p:par>
                        <p:par>
                          <p:cTn id="36" fill="hold">
                            <p:stCondLst>
                              <p:cond delay="2500"/>
                            </p:stCondLst>
                            <p:childTnLst>
                              <p:par>
                                <p:cTn id="37" presetID="31" presetClass="entr" presetSubtype="0" fill="hold" nodeType="afterEffect">
                                  <p:stCondLst>
                                    <p:cond delay="0"/>
                                  </p:stCondLst>
                                  <p:childTnLst>
                                    <p:set>
                                      <p:cBhvr>
                                        <p:cTn id="38" dur="1" fill="hold">
                                          <p:stCondLst>
                                            <p:cond delay="0"/>
                                          </p:stCondLst>
                                        </p:cTn>
                                        <p:tgtEl>
                                          <p:spTgt spid="126"/>
                                        </p:tgtEl>
                                        <p:attrNameLst>
                                          <p:attrName>style.visibility</p:attrName>
                                        </p:attrNameLst>
                                      </p:cBhvr>
                                      <p:to>
                                        <p:strVal val="visible"/>
                                      </p:to>
                                    </p:set>
                                    <p:anim calcmode="lin" valueType="num">
                                      <p:cBhvr>
                                        <p:cTn id="39" dur="500" fill="hold"/>
                                        <p:tgtEl>
                                          <p:spTgt spid="126"/>
                                        </p:tgtEl>
                                        <p:attrNameLst>
                                          <p:attrName>ppt_w</p:attrName>
                                        </p:attrNameLst>
                                      </p:cBhvr>
                                      <p:tavLst>
                                        <p:tav tm="0">
                                          <p:val>
                                            <p:fltVal val="0"/>
                                          </p:val>
                                        </p:tav>
                                        <p:tav tm="100000">
                                          <p:val>
                                            <p:strVal val="#ppt_w"/>
                                          </p:val>
                                        </p:tav>
                                      </p:tavLst>
                                    </p:anim>
                                    <p:anim calcmode="lin" valueType="num">
                                      <p:cBhvr>
                                        <p:cTn id="40" dur="500" fill="hold"/>
                                        <p:tgtEl>
                                          <p:spTgt spid="126"/>
                                        </p:tgtEl>
                                        <p:attrNameLst>
                                          <p:attrName>ppt_h</p:attrName>
                                        </p:attrNameLst>
                                      </p:cBhvr>
                                      <p:tavLst>
                                        <p:tav tm="0">
                                          <p:val>
                                            <p:fltVal val="0"/>
                                          </p:val>
                                        </p:tav>
                                        <p:tav tm="100000">
                                          <p:val>
                                            <p:strVal val="#ppt_h"/>
                                          </p:val>
                                        </p:tav>
                                      </p:tavLst>
                                    </p:anim>
                                    <p:anim calcmode="lin" valueType="num">
                                      <p:cBhvr>
                                        <p:cTn id="41" dur="500" fill="hold"/>
                                        <p:tgtEl>
                                          <p:spTgt spid="126"/>
                                        </p:tgtEl>
                                        <p:attrNameLst>
                                          <p:attrName>style.rotation</p:attrName>
                                        </p:attrNameLst>
                                      </p:cBhvr>
                                      <p:tavLst>
                                        <p:tav tm="0">
                                          <p:val>
                                            <p:fltVal val="90"/>
                                          </p:val>
                                        </p:tav>
                                        <p:tav tm="100000">
                                          <p:val>
                                            <p:fltVal val="0"/>
                                          </p:val>
                                        </p:tav>
                                      </p:tavLst>
                                    </p:anim>
                                    <p:animEffect transition="in" filter="fade">
                                      <p:cBhvr>
                                        <p:cTn id="42" dur="500"/>
                                        <p:tgtEl>
                                          <p:spTgt spid="126"/>
                                        </p:tgtEl>
                                      </p:cBhvr>
                                    </p:animEffect>
                                  </p:childTnLst>
                                </p:cTn>
                              </p:par>
                            </p:childTnLst>
                          </p:cTn>
                        </p:par>
                        <p:par>
                          <p:cTn id="43" fill="hold">
                            <p:stCondLst>
                              <p:cond delay="3000"/>
                            </p:stCondLst>
                            <p:childTnLst>
                              <p:par>
                                <p:cTn id="44" presetID="31" presetClass="entr" presetSubtype="0" fill="hold" nodeType="afterEffect">
                                  <p:stCondLst>
                                    <p:cond delay="0"/>
                                  </p:stCondLst>
                                  <p:childTnLst>
                                    <p:set>
                                      <p:cBhvr>
                                        <p:cTn id="45" dur="1" fill="hold">
                                          <p:stCondLst>
                                            <p:cond delay="0"/>
                                          </p:stCondLst>
                                        </p:cTn>
                                        <p:tgtEl>
                                          <p:spTgt spid="131"/>
                                        </p:tgtEl>
                                        <p:attrNameLst>
                                          <p:attrName>style.visibility</p:attrName>
                                        </p:attrNameLst>
                                      </p:cBhvr>
                                      <p:to>
                                        <p:strVal val="visible"/>
                                      </p:to>
                                    </p:set>
                                    <p:anim calcmode="lin" valueType="num">
                                      <p:cBhvr>
                                        <p:cTn id="46" dur="500" fill="hold"/>
                                        <p:tgtEl>
                                          <p:spTgt spid="131"/>
                                        </p:tgtEl>
                                        <p:attrNameLst>
                                          <p:attrName>ppt_w</p:attrName>
                                        </p:attrNameLst>
                                      </p:cBhvr>
                                      <p:tavLst>
                                        <p:tav tm="0">
                                          <p:val>
                                            <p:fltVal val="0"/>
                                          </p:val>
                                        </p:tav>
                                        <p:tav tm="100000">
                                          <p:val>
                                            <p:strVal val="#ppt_w"/>
                                          </p:val>
                                        </p:tav>
                                      </p:tavLst>
                                    </p:anim>
                                    <p:anim calcmode="lin" valueType="num">
                                      <p:cBhvr>
                                        <p:cTn id="47" dur="500" fill="hold"/>
                                        <p:tgtEl>
                                          <p:spTgt spid="131"/>
                                        </p:tgtEl>
                                        <p:attrNameLst>
                                          <p:attrName>ppt_h</p:attrName>
                                        </p:attrNameLst>
                                      </p:cBhvr>
                                      <p:tavLst>
                                        <p:tav tm="0">
                                          <p:val>
                                            <p:fltVal val="0"/>
                                          </p:val>
                                        </p:tav>
                                        <p:tav tm="100000">
                                          <p:val>
                                            <p:strVal val="#ppt_h"/>
                                          </p:val>
                                        </p:tav>
                                      </p:tavLst>
                                    </p:anim>
                                    <p:anim calcmode="lin" valueType="num">
                                      <p:cBhvr>
                                        <p:cTn id="48" dur="500" fill="hold"/>
                                        <p:tgtEl>
                                          <p:spTgt spid="131"/>
                                        </p:tgtEl>
                                        <p:attrNameLst>
                                          <p:attrName>style.rotation</p:attrName>
                                        </p:attrNameLst>
                                      </p:cBhvr>
                                      <p:tavLst>
                                        <p:tav tm="0">
                                          <p:val>
                                            <p:fltVal val="90"/>
                                          </p:val>
                                        </p:tav>
                                        <p:tav tm="100000">
                                          <p:val>
                                            <p:fltVal val="0"/>
                                          </p:val>
                                        </p:tav>
                                      </p:tavLst>
                                    </p:anim>
                                    <p:animEffect transition="in" filter="fade">
                                      <p:cBhvr>
                                        <p:cTn id="49" dur="50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0EEF0"/>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xmlns="" id="{CFC2F059-8E54-4001-8796-4C372505F15C}"/>
              </a:ext>
            </a:extLst>
          </p:cNvPr>
          <p:cNvSpPr/>
          <p:nvPr/>
        </p:nvSpPr>
        <p:spPr>
          <a:xfrm>
            <a:off x="-277583"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Rectangle 72">
            <a:extLst>
              <a:ext uri="{FF2B5EF4-FFF2-40B4-BE49-F238E27FC236}">
                <a16:creationId xmlns:a16="http://schemas.microsoft.com/office/drawing/2014/main" xmlns="" id="{CFC2F059-8E54-4001-8796-4C372505F15C}"/>
              </a:ext>
            </a:extLst>
          </p:cNvPr>
          <p:cNvSpPr/>
          <p:nvPr/>
        </p:nvSpPr>
        <p:spPr>
          <a:xfrm>
            <a:off x="-727164"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Rectangle 73">
            <a:extLst>
              <a:ext uri="{FF2B5EF4-FFF2-40B4-BE49-F238E27FC236}">
                <a16:creationId xmlns:a16="http://schemas.microsoft.com/office/drawing/2014/main" xmlns="" id="{CFC2F059-8E54-4001-8796-4C372505F15C}"/>
              </a:ext>
            </a:extLst>
          </p:cNvPr>
          <p:cNvSpPr/>
          <p:nvPr/>
        </p:nvSpPr>
        <p:spPr>
          <a:xfrm>
            <a:off x="-1176745"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TextBox 74">
            <a:extLst>
              <a:ext uri="{FF2B5EF4-FFF2-40B4-BE49-F238E27FC236}">
                <a16:creationId xmlns:a16="http://schemas.microsoft.com/office/drawing/2014/main" xmlns="" id="{E74A29A0-C51F-430C-8EAF-CE441CA1DC52}"/>
              </a:ext>
            </a:extLst>
          </p:cNvPr>
          <p:cNvSpPr txBox="1"/>
          <p:nvPr/>
        </p:nvSpPr>
        <p:spPr>
          <a:xfrm rot="16200000">
            <a:off x="10749211" y="5159445"/>
            <a:ext cx="1585916" cy="461665"/>
          </a:xfrm>
          <a:prstGeom prst="rect">
            <a:avLst/>
          </a:prstGeom>
          <a:solidFill>
            <a:schemeClr val="accent3">
              <a:lumMod val="75000"/>
            </a:schemeClr>
          </a:solidFill>
        </p:spPr>
        <p:txBody>
          <a:bodyPr wrap="square" rtlCol="0">
            <a:spAutoFit/>
          </a:bodyPr>
          <a:lstStyle/>
          <a:p>
            <a:pPr algn="ctr"/>
            <a:r>
              <a:rPr lang="en-US" sz="2400" b="1" dirty="0" smtClean="0">
                <a:solidFill>
                  <a:srgbClr val="F0EEF0"/>
                </a:solidFill>
                <a:latin typeface="Tw Cen MT" panose="020B0602020104020603" pitchFamily="34" charset="0"/>
              </a:rPr>
              <a:t>Choose US</a:t>
            </a:r>
            <a:endParaRPr lang="en-US" sz="2400" b="1" dirty="0">
              <a:solidFill>
                <a:srgbClr val="F0EEF0"/>
              </a:solidFill>
              <a:latin typeface="Tw Cen MT" panose="020B0602020104020603" pitchFamily="34" charset="0"/>
            </a:endParaRPr>
          </a:p>
        </p:txBody>
      </p:sp>
      <p:sp>
        <p:nvSpPr>
          <p:cNvPr id="76" name="TextBox 75">
            <a:extLst>
              <a:ext uri="{FF2B5EF4-FFF2-40B4-BE49-F238E27FC236}">
                <a16:creationId xmlns:a16="http://schemas.microsoft.com/office/drawing/2014/main" xmlns="" id="{27D3C9FF-E96B-471A-893D-2AAAFA07FC3F}"/>
              </a:ext>
            </a:extLst>
          </p:cNvPr>
          <p:cNvSpPr txBox="1"/>
          <p:nvPr/>
        </p:nvSpPr>
        <p:spPr>
          <a:xfrm rot="16200000">
            <a:off x="10416222" y="4326686"/>
            <a:ext cx="1334965" cy="461665"/>
          </a:xfrm>
          <a:prstGeom prst="rect">
            <a:avLst/>
          </a:prstGeom>
          <a:solidFill>
            <a:srgbClr val="2D21C9"/>
          </a:solidFill>
        </p:spPr>
        <p:txBody>
          <a:bodyPr wrap="square" rtlCol="0">
            <a:spAutoFit/>
          </a:bodyPr>
          <a:lstStyle/>
          <a:p>
            <a:pPr algn="ctr"/>
            <a:r>
              <a:rPr lang="en-US" sz="2400" b="1" dirty="0" smtClean="0">
                <a:solidFill>
                  <a:srgbClr val="F0EEF0"/>
                </a:solidFill>
                <a:latin typeface="Tw Cen MT" panose="020B0602020104020603" pitchFamily="34" charset="0"/>
              </a:rPr>
              <a:t>Together</a:t>
            </a:r>
            <a:endParaRPr lang="en-US" sz="2400" b="1" dirty="0">
              <a:solidFill>
                <a:srgbClr val="F0EEF0"/>
              </a:solidFill>
              <a:latin typeface="Tw Cen MT" panose="020B0602020104020603" pitchFamily="34" charset="0"/>
            </a:endParaRPr>
          </a:p>
        </p:txBody>
      </p:sp>
      <p:sp>
        <p:nvSpPr>
          <p:cNvPr id="77" name="TextBox 76">
            <a:extLst>
              <a:ext uri="{FF2B5EF4-FFF2-40B4-BE49-F238E27FC236}">
                <a16:creationId xmlns:a16="http://schemas.microsoft.com/office/drawing/2014/main" xmlns="" id="{49ECC404-AFC9-4772-95FF-42E6C31C5C21}"/>
              </a:ext>
            </a:extLst>
          </p:cNvPr>
          <p:cNvSpPr txBox="1"/>
          <p:nvPr/>
        </p:nvSpPr>
        <p:spPr>
          <a:xfrm rot="16200000">
            <a:off x="11257609" y="5898697"/>
            <a:ext cx="1472867" cy="461665"/>
          </a:xfrm>
          <a:prstGeom prst="rect">
            <a:avLst/>
          </a:prstGeom>
          <a:solidFill>
            <a:srgbClr val="110D4B"/>
          </a:solidFill>
        </p:spPr>
        <p:txBody>
          <a:bodyPr wrap="square" rtlCol="0">
            <a:spAutoFit/>
          </a:bodyPr>
          <a:lstStyle/>
          <a:p>
            <a:pPr algn="ctr"/>
            <a:r>
              <a:rPr lang="en-US" sz="2400" b="1" dirty="0" smtClean="0">
                <a:solidFill>
                  <a:srgbClr val="F0EEF0"/>
                </a:solidFill>
                <a:latin typeface="Tw Cen MT" panose="020B0602020104020603" pitchFamily="34" charset="0"/>
              </a:rPr>
              <a:t>Welcome</a:t>
            </a:r>
            <a:endParaRPr lang="en-US" sz="2400" b="1" dirty="0">
              <a:solidFill>
                <a:srgbClr val="F0EEF0"/>
              </a:solidFill>
              <a:latin typeface="Tw Cen MT" panose="020B0602020104020603" pitchFamily="34" charset="0"/>
            </a:endParaRPr>
          </a:p>
        </p:txBody>
      </p:sp>
      <p:sp>
        <p:nvSpPr>
          <p:cNvPr id="62" name="Rectangle 61">
            <a:extLst>
              <a:ext uri="{FF2B5EF4-FFF2-40B4-BE49-F238E27FC236}">
                <a16:creationId xmlns:a16="http://schemas.microsoft.com/office/drawing/2014/main" xmlns="" id="{A5855400-E72A-4996-AD04-1CE953706F4D}"/>
              </a:ext>
            </a:extLst>
          </p:cNvPr>
          <p:cNvSpPr/>
          <p:nvPr/>
        </p:nvSpPr>
        <p:spPr>
          <a:xfrm>
            <a:off x="-10275279"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Rectangle 62">
            <a:extLst>
              <a:ext uri="{FF2B5EF4-FFF2-40B4-BE49-F238E27FC236}">
                <a16:creationId xmlns:a16="http://schemas.microsoft.com/office/drawing/2014/main" xmlns="" id="{BEA7FB13-F899-4788-8132-1C0AE0F81BD2}"/>
              </a:ext>
            </a:extLst>
          </p:cNvPr>
          <p:cNvSpPr/>
          <p:nvPr/>
        </p:nvSpPr>
        <p:spPr>
          <a:xfrm>
            <a:off x="-10728539"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Rectangle 63">
            <a:extLst>
              <a:ext uri="{FF2B5EF4-FFF2-40B4-BE49-F238E27FC236}">
                <a16:creationId xmlns:a16="http://schemas.microsoft.com/office/drawing/2014/main" xmlns="" id="{A3725B73-D5E5-49E8-A59B-E16C8EEE661F}"/>
              </a:ext>
            </a:extLst>
          </p:cNvPr>
          <p:cNvSpPr/>
          <p:nvPr/>
        </p:nvSpPr>
        <p:spPr>
          <a:xfrm>
            <a:off x="-11190722"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TextBox 64">
            <a:extLst>
              <a:ext uri="{FF2B5EF4-FFF2-40B4-BE49-F238E27FC236}">
                <a16:creationId xmlns:a16="http://schemas.microsoft.com/office/drawing/2014/main" xmlns="" id="{6E418ABF-1DAB-43D8-896A-9F853AA47AEF}"/>
              </a:ext>
            </a:extLst>
          </p:cNvPr>
          <p:cNvSpPr txBox="1"/>
          <p:nvPr/>
        </p:nvSpPr>
        <p:spPr>
          <a:xfrm rot="16200000">
            <a:off x="370710" y="1821823"/>
            <a:ext cx="1398033" cy="461665"/>
          </a:xfrm>
          <a:prstGeom prst="rect">
            <a:avLst/>
          </a:prstGeom>
          <a:solidFill>
            <a:srgbClr val="A29CEE"/>
          </a:solidFill>
        </p:spPr>
        <p:txBody>
          <a:bodyPr wrap="square" rtlCol="0">
            <a:spAutoFit/>
          </a:bodyPr>
          <a:lstStyle/>
          <a:p>
            <a:pPr algn="ctr"/>
            <a:r>
              <a:rPr lang="en-US" sz="2400" b="1" dirty="0">
                <a:solidFill>
                  <a:sysClr val="windowText" lastClr="000000"/>
                </a:solidFill>
                <a:latin typeface="Tw Cen MT" panose="020B0602020104020603" pitchFamily="34" charset="0"/>
              </a:rPr>
              <a:t>Positions </a:t>
            </a:r>
          </a:p>
        </p:txBody>
      </p:sp>
      <p:sp>
        <p:nvSpPr>
          <p:cNvPr id="66" name="TextBox 65">
            <a:extLst>
              <a:ext uri="{FF2B5EF4-FFF2-40B4-BE49-F238E27FC236}">
                <a16:creationId xmlns:a16="http://schemas.microsoft.com/office/drawing/2014/main" xmlns="" id="{99D26AEB-DEDC-41F2-8B5D-F8C7A74481C7}"/>
              </a:ext>
            </a:extLst>
          </p:cNvPr>
          <p:cNvSpPr txBox="1"/>
          <p:nvPr/>
        </p:nvSpPr>
        <p:spPr>
          <a:xfrm rot="16200000">
            <a:off x="609660" y="2739109"/>
            <a:ext cx="1844319" cy="461665"/>
          </a:xfrm>
          <a:prstGeom prst="rect">
            <a:avLst/>
          </a:prstGeom>
          <a:solidFill>
            <a:srgbClr val="7168E6"/>
          </a:solidFill>
        </p:spPr>
        <p:txBody>
          <a:bodyPr wrap="square" rtlCol="0">
            <a:spAutoFit/>
          </a:bodyPr>
          <a:lstStyle/>
          <a:p>
            <a:pPr algn="ctr"/>
            <a:r>
              <a:rPr lang="en-US" sz="2400" b="1" dirty="0" smtClean="0">
                <a:solidFill>
                  <a:sysClr val="windowText" lastClr="000000"/>
                </a:solidFill>
                <a:latin typeface="Tw Cen MT" panose="020B0602020104020603" pitchFamily="34" charset="0"/>
              </a:rPr>
              <a:t>Know More</a:t>
            </a:r>
            <a:endParaRPr lang="en-US" sz="2400" b="1" dirty="0">
              <a:solidFill>
                <a:sysClr val="windowText" lastClr="000000"/>
              </a:solidFill>
              <a:latin typeface="Tw Cen MT" panose="020B0602020104020603" pitchFamily="34" charset="0"/>
            </a:endParaRPr>
          </a:p>
        </p:txBody>
      </p:sp>
      <p:sp>
        <p:nvSpPr>
          <p:cNvPr id="67" name="TextBox 66">
            <a:extLst>
              <a:ext uri="{FF2B5EF4-FFF2-40B4-BE49-F238E27FC236}">
                <a16:creationId xmlns:a16="http://schemas.microsoft.com/office/drawing/2014/main" xmlns="" id="{44541429-1ECE-4BE3-AE5C-D8D3203D9F21}"/>
              </a:ext>
            </a:extLst>
          </p:cNvPr>
          <p:cNvSpPr txBox="1"/>
          <p:nvPr/>
        </p:nvSpPr>
        <p:spPr>
          <a:xfrm rot="16200000">
            <a:off x="1368241" y="3649817"/>
            <a:ext cx="1233672" cy="461665"/>
          </a:xfrm>
          <a:prstGeom prst="rect">
            <a:avLst/>
          </a:prstGeom>
          <a:solidFill>
            <a:srgbClr val="4B40E0"/>
          </a:solidFill>
        </p:spPr>
        <p:txBody>
          <a:bodyPr wrap="square" rtlCol="0">
            <a:spAutoFit/>
          </a:bodyPr>
          <a:lstStyle/>
          <a:p>
            <a:pPr algn="ctr"/>
            <a:r>
              <a:rPr lang="en-US" sz="2400" b="1" dirty="0" smtClean="0">
                <a:solidFill>
                  <a:schemeClr val="bg1"/>
                </a:solidFill>
                <a:latin typeface="Tw Cen MT" panose="020B0602020104020603" pitchFamily="34" charset="0"/>
              </a:rPr>
              <a:t>Services</a:t>
            </a:r>
            <a:endParaRPr lang="en-US" sz="2400" b="1" dirty="0">
              <a:solidFill>
                <a:schemeClr val="bg1"/>
              </a:solidFill>
              <a:latin typeface="Tw Cen MT" panose="020B0602020104020603" pitchFamily="34" charset="0"/>
            </a:endParaRPr>
          </a:p>
        </p:txBody>
      </p:sp>
      <p:sp>
        <p:nvSpPr>
          <p:cNvPr id="68" name="Rectangle 67">
            <a:extLst>
              <a:ext uri="{FF2B5EF4-FFF2-40B4-BE49-F238E27FC236}">
                <a16:creationId xmlns="" xmlns:a16="http://schemas.microsoft.com/office/drawing/2014/main" id="{A3725B73-D5E5-49E8-A59B-E16C8EEE661F}"/>
              </a:ext>
            </a:extLst>
          </p:cNvPr>
          <p:cNvSpPr/>
          <p:nvPr/>
        </p:nvSpPr>
        <p:spPr>
          <a:xfrm>
            <a:off x="-11655696" y="-1924"/>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Rectangle 68">
            <a:extLst>
              <a:ext uri="{FF2B5EF4-FFF2-40B4-BE49-F238E27FC236}">
                <a16:creationId xmlns="" xmlns:a16="http://schemas.microsoft.com/office/drawing/2014/main" id="{A3725B73-D5E5-49E8-A59B-E16C8EEE661F}"/>
              </a:ext>
            </a:extLst>
          </p:cNvPr>
          <p:cNvSpPr/>
          <p:nvPr/>
        </p:nvSpPr>
        <p:spPr>
          <a:xfrm>
            <a:off x="-12112405"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TextBox 69">
            <a:extLst>
              <a:ext uri="{FF2B5EF4-FFF2-40B4-BE49-F238E27FC236}">
                <a16:creationId xmlns:a16="http://schemas.microsoft.com/office/drawing/2014/main" xmlns="" id="{6E418ABF-1DAB-43D8-896A-9F853AA47AEF}"/>
              </a:ext>
            </a:extLst>
          </p:cNvPr>
          <p:cNvSpPr txBox="1"/>
          <p:nvPr/>
        </p:nvSpPr>
        <p:spPr>
          <a:xfrm rot="16200000">
            <a:off x="-420688" y="324443"/>
            <a:ext cx="1116000" cy="468000"/>
          </a:xfrm>
          <a:prstGeom prst="rect">
            <a:avLst/>
          </a:prstGeom>
          <a:solidFill>
            <a:schemeClr val="bg1"/>
          </a:solidFill>
        </p:spPr>
        <p:txBody>
          <a:bodyPr wrap="square" rtlCol="0">
            <a:spAutoFit/>
          </a:bodyPr>
          <a:lstStyle/>
          <a:p>
            <a:pPr algn="ctr"/>
            <a:r>
              <a:rPr lang="en-US" sz="2400" b="1" dirty="0" smtClean="0">
                <a:latin typeface="Tw Cen MT" panose="020B0602020104020603" pitchFamily="34" charset="0"/>
              </a:rPr>
              <a:t>Thanks</a:t>
            </a:r>
            <a:endParaRPr lang="en-US" sz="2400" b="1" dirty="0">
              <a:latin typeface="Tw Cen MT" panose="020B0602020104020603" pitchFamily="34" charset="0"/>
            </a:endParaRPr>
          </a:p>
        </p:txBody>
      </p:sp>
      <p:sp>
        <p:nvSpPr>
          <p:cNvPr id="71" name="TextBox 70">
            <a:extLst>
              <a:ext uri="{FF2B5EF4-FFF2-40B4-BE49-F238E27FC236}">
                <a16:creationId xmlns:a16="http://schemas.microsoft.com/office/drawing/2014/main" xmlns="" id="{99D26AEB-DEDC-41F2-8B5D-F8C7A74481C7}"/>
              </a:ext>
            </a:extLst>
          </p:cNvPr>
          <p:cNvSpPr txBox="1"/>
          <p:nvPr/>
        </p:nvSpPr>
        <p:spPr>
          <a:xfrm rot="16200000">
            <a:off x="74165" y="1050697"/>
            <a:ext cx="1046146" cy="461665"/>
          </a:xfrm>
          <a:prstGeom prst="rect">
            <a:avLst/>
          </a:prstGeom>
          <a:solidFill>
            <a:srgbClr val="DAD8F8"/>
          </a:solidFill>
        </p:spPr>
        <p:txBody>
          <a:bodyPr wrap="square" rtlCol="0">
            <a:spAutoFit/>
          </a:bodyPr>
          <a:lstStyle/>
          <a:p>
            <a:pPr algn="ctr"/>
            <a:r>
              <a:rPr lang="en-US" sz="2400" b="1" dirty="0">
                <a:solidFill>
                  <a:sysClr val="windowText" lastClr="000000"/>
                </a:solidFill>
                <a:latin typeface="Tw Cen MT" panose="020B0602020104020603" pitchFamily="34" charset="0"/>
              </a:rPr>
              <a:t>Clients </a:t>
            </a:r>
          </a:p>
        </p:txBody>
      </p:sp>
      <p:cxnSp>
        <p:nvCxnSpPr>
          <p:cNvPr id="78" name="Straight Connector 77">
            <a:extLst>
              <a:ext uri="{FF2B5EF4-FFF2-40B4-BE49-F238E27FC236}">
                <a16:creationId xmlns:a16="http://schemas.microsoft.com/office/drawing/2014/main" xmlns="" id="{CCFC9523-E38A-461B-AEF9-C2B5C440775D}"/>
              </a:ext>
            </a:extLst>
          </p:cNvPr>
          <p:cNvCxnSpPr>
            <a:cxnSpLocks/>
            <a:stCxn id="80" idx="6"/>
            <a:endCxn id="88" idx="2"/>
          </p:cNvCxnSpPr>
          <p:nvPr/>
        </p:nvCxnSpPr>
        <p:spPr>
          <a:xfrm>
            <a:off x="5174669" y="4006519"/>
            <a:ext cx="3156945"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9" name="Arc 78">
            <a:extLst>
              <a:ext uri="{FF2B5EF4-FFF2-40B4-BE49-F238E27FC236}">
                <a16:creationId xmlns:a16="http://schemas.microsoft.com/office/drawing/2014/main" xmlns="" id="{DF02037F-1958-4028-9BA4-B733CB3CDE02}"/>
              </a:ext>
            </a:extLst>
          </p:cNvPr>
          <p:cNvSpPr/>
          <p:nvPr/>
        </p:nvSpPr>
        <p:spPr>
          <a:xfrm>
            <a:off x="4619838" y="3546938"/>
            <a:ext cx="919162" cy="919162"/>
          </a:xfrm>
          <a:prstGeom prst="arc">
            <a:avLst>
              <a:gd name="adj1" fmla="val 5420354"/>
              <a:gd name="adj2" fmla="val 10853341"/>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latin typeface="Tw Cen MT" panose="020B0602020104020603" pitchFamily="34" charset="0"/>
            </a:endParaRPr>
          </a:p>
        </p:txBody>
      </p:sp>
      <p:sp>
        <p:nvSpPr>
          <p:cNvPr id="80" name="Oval 79">
            <a:extLst>
              <a:ext uri="{FF2B5EF4-FFF2-40B4-BE49-F238E27FC236}">
                <a16:creationId xmlns:a16="http://schemas.microsoft.com/office/drawing/2014/main" xmlns="" id="{389806D0-1ADB-4AB4-A5BB-1647D3616BE3}"/>
              </a:ext>
            </a:extLst>
          </p:cNvPr>
          <p:cNvSpPr/>
          <p:nvPr/>
        </p:nvSpPr>
        <p:spPr>
          <a:xfrm>
            <a:off x="4984169" y="3911269"/>
            <a:ext cx="190500" cy="1905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Tw Cen MT" panose="020B0602020104020603" pitchFamily="34" charset="0"/>
            </a:endParaRPr>
          </a:p>
        </p:txBody>
      </p:sp>
      <p:sp>
        <p:nvSpPr>
          <p:cNvPr id="81" name="Circle: Hollow 33">
            <a:extLst>
              <a:ext uri="{FF2B5EF4-FFF2-40B4-BE49-F238E27FC236}">
                <a16:creationId xmlns:a16="http://schemas.microsoft.com/office/drawing/2014/main" xmlns="" id="{75790402-5A6C-48F9-8A1B-E528676DD5BE}"/>
              </a:ext>
            </a:extLst>
          </p:cNvPr>
          <p:cNvSpPr/>
          <p:nvPr/>
        </p:nvSpPr>
        <p:spPr>
          <a:xfrm>
            <a:off x="4865106" y="3792206"/>
            <a:ext cx="428626" cy="428626"/>
          </a:xfrm>
          <a:prstGeom prst="donut">
            <a:avLst>
              <a:gd name="adj" fmla="val 528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tx1"/>
              </a:solidFill>
              <a:latin typeface="Tw Cen MT" panose="020B0602020104020603" pitchFamily="34" charset="0"/>
            </a:endParaRPr>
          </a:p>
        </p:txBody>
      </p:sp>
      <p:sp>
        <p:nvSpPr>
          <p:cNvPr id="82" name="Circle: Hollow 34">
            <a:extLst>
              <a:ext uri="{FF2B5EF4-FFF2-40B4-BE49-F238E27FC236}">
                <a16:creationId xmlns:a16="http://schemas.microsoft.com/office/drawing/2014/main" xmlns="" id="{EED9F583-A109-4F6A-820E-B3C4F21B522E}"/>
              </a:ext>
            </a:extLst>
          </p:cNvPr>
          <p:cNvSpPr/>
          <p:nvPr/>
        </p:nvSpPr>
        <p:spPr>
          <a:xfrm>
            <a:off x="4732234" y="3659334"/>
            <a:ext cx="694370" cy="694370"/>
          </a:xfrm>
          <a:prstGeom prst="donut">
            <a:avLst>
              <a:gd name="adj" fmla="val 287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tx1"/>
              </a:solidFill>
              <a:latin typeface="Tw Cen MT" panose="020B0602020104020603" pitchFamily="34" charset="0"/>
            </a:endParaRPr>
          </a:p>
        </p:txBody>
      </p:sp>
      <p:cxnSp>
        <p:nvCxnSpPr>
          <p:cNvPr id="83" name="Straight Connector 82">
            <a:extLst>
              <a:ext uri="{FF2B5EF4-FFF2-40B4-BE49-F238E27FC236}">
                <a16:creationId xmlns:a16="http://schemas.microsoft.com/office/drawing/2014/main" xmlns="" id="{02A8DED6-D15A-4D6E-ACD0-A35B48651EB7}"/>
              </a:ext>
            </a:extLst>
          </p:cNvPr>
          <p:cNvCxnSpPr>
            <a:cxnSpLocks/>
            <a:stCxn id="84" idx="0"/>
          </p:cNvCxnSpPr>
          <p:nvPr/>
        </p:nvCxnSpPr>
        <p:spPr>
          <a:xfrm flipV="1">
            <a:off x="5079419" y="4353706"/>
            <a:ext cx="1" cy="854069"/>
          </a:xfrm>
          <a:prstGeom prst="line">
            <a:avLst/>
          </a:prstGeom>
          <a:ln w="19050">
            <a:solidFill>
              <a:srgbClr val="52C9BD"/>
            </a:solidFill>
          </a:ln>
        </p:spPr>
        <p:style>
          <a:lnRef idx="1">
            <a:schemeClr val="accent1"/>
          </a:lnRef>
          <a:fillRef idx="0">
            <a:schemeClr val="accent1"/>
          </a:fillRef>
          <a:effectRef idx="0">
            <a:schemeClr val="accent1"/>
          </a:effectRef>
          <a:fontRef idx="minor">
            <a:schemeClr val="tx1"/>
          </a:fontRef>
        </p:style>
      </p:cxnSp>
      <p:sp>
        <p:nvSpPr>
          <p:cNvPr id="84" name="Oval 83">
            <a:extLst>
              <a:ext uri="{FF2B5EF4-FFF2-40B4-BE49-F238E27FC236}">
                <a16:creationId xmlns:a16="http://schemas.microsoft.com/office/drawing/2014/main" xmlns="" id="{0D0199C5-D8EE-4CFF-8E6B-1B3AC887A281}"/>
              </a:ext>
            </a:extLst>
          </p:cNvPr>
          <p:cNvSpPr/>
          <p:nvPr/>
        </p:nvSpPr>
        <p:spPr>
          <a:xfrm>
            <a:off x="5017299" y="5207775"/>
            <a:ext cx="124240" cy="12424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Tw Cen MT" panose="020B0602020104020603" pitchFamily="34" charset="0"/>
            </a:endParaRPr>
          </a:p>
        </p:txBody>
      </p:sp>
      <p:sp>
        <p:nvSpPr>
          <p:cNvPr id="85" name="TextBox 84">
            <a:extLst>
              <a:ext uri="{FF2B5EF4-FFF2-40B4-BE49-F238E27FC236}">
                <a16:creationId xmlns:a16="http://schemas.microsoft.com/office/drawing/2014/main" xmlns="" id="{728FB003-653E-4BE8-9394-60DD0B24762F}"/>
              </a:ext>
            </a:extLst>
          </p:cNvPr>
          <p:cNvSpPr txBox="1"/>
          <p:nvPr/>
        </p:nvSpPr>
        <p:spPr>
          <a:xfrm>
            <a:off x="4024851" y="2973030"/>
            <a:ext cx="2109135" cy="584775"/>
          </a:xfrm>
          <a:prstGeom prst="rect">
            <a:avLst/>
          </a:prstGeom>
          <a:noFill/>
        </p:spPr>
        <p:txBody>
          <a:bodyPr wrap="square" rtlCol="0">
            <a:spAutoFit/>
          </a:bodyPr>
          <a:lstStyle/>
          <a:p>
            <a:pPr algn="ctr"/>
            <a:r>
              <a:rPr lang="en-US" sz="3200" b="1" dirty="0" smtClean="0">
                <a:solidFill>
                  <a:srgbClr val="100C48"/>
                </a:solidFill>
                <a:latin typeface="Tw Cen MT" panose="020B0602020104020603" pitchFamily="34" charset="0"/>
              </a:rPr>
              <a:t>Our Vision</a:t>
            </a:r>
            <a:endParaRPr lang="en-US" sz="3200" b="1" dirty="0">
              <a:solidFill>
                <a:srgbClr val="100C48"/>
              </a:solidFill>
              <a:latin typeface="Tw Cen MT" panose="020B0602020104020603" pitchFamily="34" charset="0"/>
            </a:endParaRPr>
          </a:p>
        </p:txBody>
      </p:sp>
      <p:sp>
        <p:nvSpPr>
          <p:cNvPr id="86" name="TextBox 85">
            <a:extLst>
              <a:ext uri="{FF2B5EF4-FFF2-40B4-BE49-F238E27FC236}">
                <a16:creationId xmlns:a16="http://schemas.microsoft.com/office/drawing/2014/main" xmlns="" id="{BD4E3399-CD2D-4F8B-89F5-31A547980E23}"/>
              </a:ext>
            </a:extLst>
          </p:cNvPr>
          <p:cNvSpPr txBox="1"/>
          <p:nvPr/>
        </p:nvSpPr>
        <p:spPr>
          <a:xfrm>
            <a:off x="2414507" y="5307059"/>
            <a:ext cx="8349292" cy="1077218"/>
          </a:xfrm>
          <a:prstGeom prst="rect">
            <a:avLst/>
          </a:prstGeom>
          <a:noFill/>
        </p:spPr>
        <p:txBody>
          <a:bodyPr wrap="square" rtlCol="0">
            <a:spAutoFit/>
          </a:bodyPr>
          <a:lstStyle/>
          <a:p>
            <a:pPr algn="just"/>
            <a:r>
              <a:rPr lang="en-US" sz="1600" dirty="0">
                <a:ln w="0"/>
                <a:effectLst>
                  <a:outerShdw blurRad="38100" dist="19050" dir="2700000" algn="tl" rotWithShape="0">
                    <a:schemeClr val="dk1">
                      <a:alpha val="40000"/>
                    </a:schemeClr>
                  </a:outerShdw>
                </a:effectLst>
                <a:latin typeface="Tw Cen MT" panose="020B0602020104020603" pitchFamily="34" charset="0"/>
              </a:rPr>
              <a:t>Marvel Placements aims to excel in the dynamic corporate landscape, building an unmatched talent pool where people are treated with respect and care. We seek to be the preferred choice for clients, providing intelligent and ethical screening, ensuring stable and long-term workforce solutions across cultures and time zones</a:t>
            </a:r>
            <a:r>
              <a:rPr lang="en-US" sz="1600" dirty="0" smtClean="0">
                <a:ln w="0"/>
                <a:effectLst>
                  <a:outerShdw blurRad="38100" dist="19050" dir="2700000" algn="tl" rotWithShape="0">
                    <a:schemeClr val="dk1">
                      <a:alpha val="40000"/>
                    </a:schemeClr>
                  </a:outerShdw>
                </a:effectLst>
                <a:latin typeface="Tw Cen MT" panose="020B0602020104020603" pitchFamily="34" charset="0"/>
              </a:rPr>
              <a:t>. </a:t>
            </a:r>
            <a:endParaRPr lang="en-US" sz="1600" dirty="0">
              <a:ln w="0"/>
              <a:effectLst>
                <a:outerShdw blurRad="38100" dist="19050" dir="2700000" algn="tl" rotWithShape="0">
                  <a:schemeClr val="dk1">
                    <a:alpha val="40000"/>
                  </a:schemeClr>
                </a:outerShdw>
              </a:effectLst>
              <a:latin typeface="Tw Cen MT" panose="020B0602020104020603" pitchFamily="34" charset="0"/>
            </a:endParaRPr>
          </a:p>
        </p:txBody>
      </p:sp>
      <p:sp>
        <p:nvSpPr>
          <p:cNvPr id="87" name="Arc 86">
            <a:extLst>
              <a:ext uri="{FF2B5EF4-FFF2-40B4-BE49-F238E27FC236}">
                <a16:creationId xmlns:a16="http://schemas.microsoft.com/office/drawing/2014/main" xmlns="" id="{E4DB56B1-68A1-4091-9877-DD73C1580428}"/>
              </a:ext>
            </a:extLst>
          </p:cNvPr>
          <p:cNvSpPr/>
          <p:nvPr/>
        </p:nvSpPr>
        <p:spPr>
          <a:xfrm rot="5400000">
            <a:off x="7967283" y="3546938"/>
            <a:ext cx="919162" cy="919162"/>
          </a:xfrm>
          <a:prstGeom prst="arc">
            <a:avLst>
              <a:gd name="adj1" fmla="val 5420354"/>
              <a:gd name="adj2" fmla="val 10853341"/>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latin typeface="Tw Cen MT" panose="020B0602020104020603" pitchFamily="34" charset="0"/>
            </a:endParaRPr>
          </a:p>
        </p:txBody>
      </p:sp>
      <p:sp>
        <p:nvSpPr>
          <p:cNvPr id="88" name="Oval 87">
            <a:extLst>
              <a:ext uri="{FF2B5EF4-FFF2-40B4-BE49-F238E27FC236}">
                <a16:creationId xmlns:a16="http://schemas.microsoft.com/office/drawing/2014/main" xmlns="" id="{C31A2C73-1F84-4424-864A-47BCAAC015EC}"/>
              </a:ext>
            </a:extLst>
          </p:cNvPr>
          <p:cNvSpPr/>
          <p:nvPr/>
        </p:nvSpPr>
        <p:spPr>
          <a:xfrm>
            <a:off x="8331614" y="3911269"/>
            <a:ext cx="190500" cy="19050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Tw Cen MT" panose="020B0602020104020603" pitchFamily="34" charset="0"/>
            </a:endParaRPr>
          </a:p>
        </p:txBody>
      </p:sp>
      <p:sp>
        <p:nvSpPr>
          <p:cNvPr id="89" name="Circle: Hollow 53">
            <a:extLst>
              <a:ext uri="{FF2B5EF4-FFF2-40B4-BE49-F238E27FC236}">
                <a16:creationId xmlns:a16="http://schemas.microsoft.com/office/drawing/2014/main" xmlns="" id="{5493DCD4-20BA-476D-82F1-EE803174BF4D}"/>
              </a:ext>
            </a:extLst>
          </p:cNvPr>
          <p:cNvSpPr/>
          <p:nvPr/>
        </p:nvSpPr>
        <p:spPr>
          <a:xfrm>
            <a:off x="8212551" y="3792206"/>
            <a:ext cx="428626" cy="428626"/>
          </a:xfrm>
          <a:prstGeom prst="donut">
            <a:avLst>
              <a:gd name="adj" fmla="val 5281"/>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tx1"/>
              </a:solidFill>
              <a:latin typeface="Tw Cen MT" panose="020B0602020104020603" pitchFamily="34" charset="0"/>
            </a:endParaRPr>
          </a:p>
        </p:txBody>
      </p:sp>
      <p:sp>
        <p:nvSpPr>
          <p:cNvPr id="90" name="Circle: Hollow 55">
            <a:extLst>
              <a:ext uri="{FF2B5EF4-FFF2-40B4-BE49-F238E27FC236}">
                <a16:creationId xmlns:a16="http://schemas.microsoft.com/office/drawing/2014/main" xmlns="" id="{658774A2-D90F-4D02-BC76-29E43C1DF903}"/>
              </a:ext>
            </a:extLst>
          </p:cNvPr>
          <p:cNvSpPr/>
          <p:nvPr/>
        </p:nvSpPr>
        <p:spPr>
          <a:xfrm>
            <a:off x="8079679" y="3659334"/>
            <a:ext cx="694370" cy="694370"/>
          </a:xfrm>
          <a:prstGeom prst="donut">
            <a:avLst>
              <a:gd name="adj" fmla="val 287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tx1"/>
              </a:solidFill>
              <a:latin typeface="Tw Cen MT" panose="020B0602020104020603" pitchFamily="34" charset="0"/>
            </a:endParaRPr>
          </a:p>
        </p:txBody>
      </p:sp>
      <p:cxnSp>
        <p:nvCxnSpPr>
          <p:cNvPr id="91" name="Straight Connector 90">
            <a:extLst>
              <a:ext uri="{FF2B5EF4-FFF2-40B4-BE49-F238E27FC236}">
                <a16:creationId xmlns:a16="http://schemas.microsoft.com/office/drawing/2014/main" xmlns="" id="{E7309A7E-040E-4F5D-B933-3AB5220F5A95}"/>
              </a:ext>
            </a:extLst>
          </p:cNvPr>
          <p:cNvCxnSpPr>
            <a:cxnSpLocks/>
            <a:endCxn id="92" idx="4"/>
          </p:cNvCxnSpPr>
          <p:nvPr/>
        </p:nvCxnSpPr>
        <p:spPr>
          <a:xfrm flipH="1" flipV="1">
            <a:off x="8426864" y="2625188"/>
            <a:ext cx="1" cy="1034148"/>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92" name="Oval 91">
            <a:extLst>
              <a:ext uri="{FF2B5EF4-FFF2-40B4-BE49-F238E27FC236}">
                <a16:creationId xmlns:a16="http://schemas.microsoft.com/office/drawing/2014/main" xmlns="" id="{3172B3A8-1C09-4FDE-AC67-99CAD10035A1}"/>
              </a:ext>
            </a:extLst>
          </p:cNvPr>
          <p:cNvSpPr/>
          <p:nvPr/>
        </p:nvSpPr>
        <p:spPr>
          <a:xfrm>
            <a:off x="8364744" y="2500948"/>
            <a:ext cx="124240" cy="12424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Tw Cen MT" panose="020B0602020104020603" pitchFamily="34" charset="0"/>
            </a:endParaRPr>
          </a:p>
        </p:txBody>
      </p:sp>
      <p:sp>
        <p:nvSpPr>
          <p:cNvPr id="93" name="TextBox 92">
            <a:extLst>
              <a:ext uri="{FF2B5EF4-FFF2-40B4-BE49-F238E27FC236}">
                <a16:creationId xmlns:a16="http://schemas.microsoft.com/office/drawing/2014/main" xmlns="" id="{E5CB7587-3408-4F70-8A5D-D0806A513B87}"/>
              </a:ext>
            </a:extLst>
          </p:cNvPr>
          <p:cNvSpPr txBox="1"/>
          <p:nvPr/>
        </p:nvSpPr>
        <p:spPr>
          <a:xfrm>
            <a:off x="7278730" y="4393811"/>
            <a:ext cx="2262139" cy="584775"/>
          </a:xfrm>
          <a:prstGeom prst="rect">
            <a:avLst/>
          </a:prstGeom>
          <a:noFill/>
        </p:spPr>
        <p:txBody>
          <a:bodyPr wrap="square" rtlCol="0">
            <a:spAutoFit/>
          </a:bodyPr>
          <a:lstStyle/>
          <a:p>
            <a:pPr algn="ctr"/>
            <a:r>
              <a:rPr lang="en-US" sz="3200" b="1" dirty="0" smtClean="0">
                <a:solidFill>
                  <a:srgbClr val="100C48"/>
                </a:solidFill>
                <a:latin typeface="Tw Cen MT" panose="020B0602020104020603" pitchFamily="34" charset="0"/>
              </a:rPr>
              <a:t>Our Mission</a:t>
            </a:r>
            <a:endParaRPr lang="en-US" sz="3200" b="1" dirty="0">
              <a:solidFill>
                <a:srgbClr val="100C48"/>
              </a:solidFill>
              <a:latin typeface="Tw Cen MT" panose="020B0602020104020603" pitchFamily="34" charset="0"/>
            </a:endParaRPr>
          </a:p>
        </p:txBody>
      </p:sp>
      <p:sp>
        <p:nvSpPr>
          <p:cNvPr id="111" name="TextBox 110">
            <a:extLst>
              <a:ext uri="{FF2B5EF4-FFF2-40B4-BE49-F238E27FC236}">
                <a16:creationId xmlns:a16="http://schemas.microsoft.com/office/drawing/2014/main" xmlns="" id="{D2778142-0AA8-41BA-9405-8237E1935E7F}"/>
              </a:ext>
            </a:extLst>
          </p:cNvPr>
          <p:cNvSpPr txBox="1"/>
          <p:nvPr/>
        </p:nvSpPr>
        <p:spPr>
          <a:xfrm>
            <a:off x="2846201" y="1509172"/>
            <a:ext cx="8115136" cy="1077218"/>
          </a:xfrm>
          <a:prstGeom prst="rect">
            <a:avLst/>
          </a:prstGeom>
          <a:noFill/>
        </p:spPr>
        <p:txBody>
          <a:bodyPr wrap="square" rtlCol="0">
            <a:spAutoFit/>
          </a:bodyPr>
          <a:lstStyle/>
          <a:p>
            <a:pPr algn="just"/>
            <a:r>
              <a:rPr lang="en-US" sz="1600" dirty="0">
                <a:ln w="0"/>
                <a:effectLst>
                  <a:outerShdw blurRad="38100" dist="19050" dir="2700000" algn="tl" rotWithShape="0">
                    <a:schemeClr val="dk1">
                      <a:alpha val="40000"/>
                    </a:schemeClr>
                  </a:outerShdw>
                </a:effectLst>
                <a:latin typeface="Tw Cen MT" panose="020B0602020104020603" pitchFamily="34" charset="0"/>
              </a:rPr>
              <a:t>As a premier recruitment firm, Marvel Placements connects clients with skilled professionals adept at delivering solutions and embracing new technologies. Our mission is to accommodate and equip talents for success and to match clients with promising opportunities. We foster strong corporate relationships, always acting in our clients' best interests.</a:t>
            </a:r>
          </a:p>
        </p:txBody>
      </p:sp>
      <p:cxnSp>
        <p:nvCxnSpPr>
          <p:cNvPr id="112" name="Straight Connector 111">
            <a:extLst>
              <a:ext uri="{FF2B5EF4-FFF2-40B4-BE49-F238E27FC236}">
                <a16:creationId xmlns:a16="http://schemas.microsoft.com/office/drawing/2014/main" xmlns="" id="{18E67CA8-3EB1-4349-80F6-D5198E0A4E0A}"/>
              </a:ext>
            </a:extLst>
          </p:cNvPr>
          <p:cNvCxnSpPr>
            <a:cxnSpLocks/>
          </p:cNvCxnSpPr>
          <p:nvPr/>
        </p:nvCxnSpPr>
        <p:spPr>
          <a:xfrm>
            <a:off x="3140002" y="6420867"/>
            <a:ext cx="6653580" cy="0"/>
          </a:xfrm>
          <a:prstGeom prst="line">
            <a:avLst/>
          </a:prstGeom>
          <a:ln w="38100">
            <a:solidFill>
              <a:srgbClr val="00B0F0"/>
            </a:solidFill>
          </a:ln>
        </p:spPr>
        <p:style>
          <a:lnRef idx="3">
            <a:schemeClr val="accent6"/>
          </a:lnRef>
          <a:fillRef idx="0">
            <a:schemeClr val="accent6"/>
          </a:fillRef>
          <a:effectRef idx="2">
            <a:schemeClr val="accent6"/>
          </a:effectRef>
          <a:fontRef idx="minor">
            <a:schemeClr val="tx1"/>
          </a:fontRef>
        </p:style>
      </p:cxnSp>
      <p:cxnSp>
        <p:nvCxnSpPr>
          <p:cNvPr id="117" name="Straight Connector 116">
            <a:extLst>
              <a:ext uri="{FF2B5EF4-FFF2-40B4-BE49-F238E27FC236}">
                <a16:creationId xmlns:a16="http://schemas.microsoft.com/office/drawing/2014/main" xmlns="" id="{2C86311A-87DE-49A7-9347-B90889E32A7E}"/>
              </a:ext>
            </a:extLst>
          </p:cNvPr>
          <p:cNvCxnSpPr>
            <a:cxnSpLocks/>
          </p:cNvCxnSpPr>
          <p:nvPr/>
        </p:nvCxnSpPr>
        <p:spPr>
          <a:xfrm>
            <a:off x="3752483" y="1472281"/>
            <a:ext cx="6041099" cy="0"/>
          </a:xfrm>
          <a:prstGeom prst="line">
            <a:avLst/>
          </a:prstGeom>
          <a:ln w="38100">
            <a:solidFill>
              <a:srgbClr val="0070C0"/>
            </a:solidFill>
          </a:ln>
        </p:spPr>
        <p:style>
          <a:lnRef idx="3">
            <a:schemeClr val="accent6"/>
          </a:lnRef>
          <a:fillRef idx="0">
            <a:schemeClr val="accent6"/>
          </a:fillRef>
          <a:effectRef idx="2">
            <a:schemeClr val="accent6"/>
          </a:effectRef>
          <a:fontRef idx="minor">
            <a:schemeClr val="tx1"/>
          </a:fontRef>
        </p:style>
      </p:cxnSp>
      <p:grpSp>
        <p:nvGrpSpPr>
          <p:cNvPr id="118" name="Group 117">
            <a:extLst>
              <a:ext uri="{FF2B5EF4-FFF2-40B4-BE49-F238E27FC236}">
                <a16:creationId xmlns:a16="http://schemas.microsoft.com/office/drawing/2014/main" xmlns="" id="{E0231DD1-22C1-4122-B4C9-C0445DBEACE6}"/>
              </a:ext>
            </a:extLst>
          </p:cNvPr>
          <p:cNvGrpSpPr/>
          <p:nvPr/>
        </p:nvGrpSpPr>
        <p:grpSpPr>
          <a:xfrm>
            <a:off x="3079732" y="230045"/>
            <a:ext cx="6713850" cy="1202956"/>
            <a:chOff x="3200263" y="238883"/>
            <a:chExt cx="5496695" cy="1202956"/>
          </a:xfrm>
        </p:grpSpPr>
        <p:sp>
          <p:nvSpPr>
            <p:cNvPr id="119" name="TextBox 118">
              <a:extLst>
                <a:ext uri="{FF2B5EF4-FFF2-40B4-BE49-F238E27FC236}">
                  <a16:creationId xmlns:a16="http://schemas.microsoft.com/office/drawing/2014/main" xmlns="" id="{EC66CB0E-A73B-432E-A3DE-7994E39AE8A3}"/>
                </a:ext>
              </a:extLst>
            </p:cNvPr>
            <p:cNvSpPr txBox="1"/>
            <p:nvPr/>
          </p:nvSpPr>
          <p:spPr>
            <a:xfrm>
              <a:off x="3530262" y="238883"/>
              <a:ext cx="4836697" cy="646331"/>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3600" b="1" dirty="0" smtClean="0">
                  <a:ln/>
                  <a:solidFill>
                    <a:schemeClr val="accent3"/>
                  </a:solidFill>
                  <a:effectLst>
                    <a:reflection blurRad="6350" stA="55000" endA="300" endPos="45500" dir="5400000" sy="-100000" algn="bl" rotWithShape="0"/>
                  </a:effectLst>
                  <a:latin typeface="Tw Cen MT" panose="020B0602020104020603" pitchFamily="34" charset="0"/>
                </a:rPr>
                <a:t>Choose US</a:t>
              </a:r>
              <a:endParaRPr lang="en-US" sz="3600" b="1" dirty="0">
                <a:ln/>
                <a:solidFill>
                  <a:schemeClr val="accent3"/>
                </a:solidFill>
                <a:effectLst>
                  <a:reflection blurRad="6350" stA="55000" endA="300" endPos="45500" dir="5400000" sy="-100000" algn="bl" rotWithShape="0"/>
                </a:effectLst>
                <a:latin typeface="Tw Cen MT" panose="020B0602020104020603" pitchFamily="34" charset="0"/>
              </a:endParaRPr>
            </a:p>
          </p:txBody>
        </p:sp>
        <p:sp>
          <p:nvSpPr>
            <p:cNvPr id="120" name="TextBox 119">
              <a:extLst>
                <a:ext uri="{FF2B5EF4-FFF2-40B4-BE49-F238E27FC236}">
                  <a16:creationId xmlns:a16="http://schemas.microsoft.com/office/drawing/2014/main" xmlns="" id="{7915C6C8-B5E3-46D1-A2CD-906A252082C4}"/>
                </a:ext>
              </a:extLst>
            </p:cNvPr>
            <p:cNvSpPr txBox="1"/>
            <p:nvPr/>
          </p:nvSpPr>
          <p:spPr>
            <a:xfrm>
              <a:off x="3200263" y="857064"/>
              <a:ext cx="5496695" cy="584775"/>
            </a:xfrm>
            <a:prstGeom prst="rect">
              <a:avLst/>
            </a:prstGeom>
            <a:noFill/>
          </p:spPr>
          <p:txBody>
            <a:bodyPr wrap="square" rtlCol="0">
              <a:spAutoFit/>
            </a:bodyPr>
            <a:lstStyle/>
            <a:p>
              <a:pPr algn="ctr"/>
              <a:r>
                <a:rPr lang="en-US" sz="1600" b="1" dirty="0">
                  <a:solidFill>
                    <a:schemeClr val="tx1">
                      <a:lumMod val="75000"/>
                      <a:lumOff val="25000"/>
                    </a:schemeClr>
                  </a:solidFill>
                  <a:latin typeface="Tw Cen MT" panose="020B0602020104020603" pitchFamily="34" charset="0"/>
                </a:rPr>
                <a:t>Elevating Talent, Empowering Success: Marvel Placements at Your Service.</a:t>
              </a:r>
            </a:p>
          </p:txBody>
        </p:sp>
      </p:grpSp>
    </p:spTree>
    <p:extLst>
      <p:ext uri="{BB962C8B-B14F-4D97-AF65-F5344CB8AC3E}">
        <p14:creationId xmlns:p14="http://schemas.microsoft.com/office/powerpoint/2010/main" val="4036052930"/>
      </p:ext>
    </p:extLst>
  </p:cSld>
  <p:clrMapOvr>
    <a:masterClrMapping/>
  </p:clrMapOvr>
  <p:transition spd="slow">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8"/>
                                        </p:tgtEl>
                                        <p:attrNameLst>
                                          <p:attrName>style.visibility</p:attrName>
                                        </p:attrNameLst>
                                      </p:cBhvr>
                                      <p:to>
                                        <p:strVal val="visible"/>
                                      </p:to>
                                    </p:set>
                                    <p:animEffect transition="in" filter="fade">
                                      <p:cBhvr>
                                        <p:cTn id="7" dur="500"/>
                                        <p:tgtEl>
                                          <p:spTgt spid="118"/>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80"/>
                                        </p:tgtEl>
                                        <p:attrNameLst>
                                          <p:attrName>style.visibility</p:attrName>
                                        </p:attrNameLst>
                                      </p:cBhvr>
                                      <p:to>
                                        <p:strVal val="visible"/>
                                      </p:to>
                                    </p:set>
                                    <p:anim calcmode="lin" valueType="num">
                                      <p:cBhvr>
                                        <p:cTn id="11" dur="500" fill="hold"/>
                                        <p:tgtEl>
                                          <p:spTgt spid="80"/>
                                        </p:tgtEl>
                                        <p:attrNameLst>
                                          <p:attrName>ppt_w</p:attrName>
                                        </p:attrNameLst>
                                      </p:cBhvr>
                                      <p:tavLst>
                                        <p:tav tm="0">
                                          <p:val>
                                            <p:fltVal val="0"/>
                                          </p:val>
                                        </p:tav>
                                        <p:tav tm="100000">
                                          <p:val>
                                            <p:strVal val="#ppt_w"/>
                                          </p:val>
                                        </p:tav>
                                      </p:tavLst>
                                    </p:anim>
                                    <p:anim calcmode="lin" valueType="num">
                                      <p:cBhvr>
                                        <p:cTn id="12" dur="500" fill="hold"/>
                                        <p:tgtEl>
                                          <p:spTgt spid="80"/>
                                        </p:tgtEl>
                                        <p:attrNameLst>
                                          <p:attrName>ppt_h</p:attrName>
                                        </p:attrNameLst>
                                      </p:cBhvr>
                                      <p:tavLst>
                                        <p:tav tm="0">
                                          <p:val>
                                            <p:fltVal val="0"/>
                                          </p:val>
                                        </p:tav>
                                        <p:tav tm="100000">
                                          <p:val>
                                            <p:strVal val="#ppt_h"/>
                                          </p:val>
                                        </p:tav>
                                      </p:tavLst>
                                    </p:anim>
                                    <p:animEffect transition="in" filter="fade">
                                      <p:cBhvr>
                                        <p:cTn id="13" dur="500"/>
                                        <p:tgtEl>
                                          <p:spTgt spid="80"/>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81"/>
                                        </p:tgtEl>
                                        <p:attrNameLst>
                                          <p:attrName>style.visibility</p:attrName>
                                        </p:attrNameLst>
                                      </p:cBhvr>
                                      <p:to>
                                        <p:strVal val="visible"/>
                                      </p:to>
                                    </p:set>
                                    <p:anim calcmode="lin" valueType="num">
                                      <p:cBhvr>
                                        <p:cTn id="17" dur="500" fill="hold"/>
                                        <p:tgtEl>
                                          <p:spTgt spid="81"/>
                                        </p:tgtEl>
                                        <p:attrNameLst>
                                          <p:attrName>ppt_w</p:attrName>
                                        </p:attrNameLst>
                                      </p:cBhvr>
                                      <p:tavLst>
                                        <p:tav tm="0">
                                          <p:val>
                                            <p:fltVal val="0"/>
                                          </p:val>
                                        </p:tav>
                                        <p:tav tm="100000">
                                          <p:val>
                                            <p:strVal val="#ppt_w"/>
                                          </p:val>
                                        </p:tav>
                                      </p:tavLst>
                                    </p:anim>
                                    <p:anim calcmode="lin" valueType="num">
                                      <p:cBhvr>
                                        <p:cTn id="18" dur="500" fill="hold"/>
                                        <p:tgtEl>
                                          <p:spTgt spid="81"/>
                                        </p:tgtEl>
                                        <p:attrNameLst>
                                          <p:attrName>ppt_h</p:attrName>
                                        </p:attrNameLst>
                                      </p:cBhvr>
                                      <p:tavLst>
                                        <p:tav tm="0">
                                          <p:val>
                                            <p:fltVal val="0"/>
                                          </p:val>
                                        </p:tav>
                                        <p:tav tm="100000">
                                          <p:val>
                                            <p:strVal val="#ppt_h"/>
                                          </p:val>
                                        </p:tav>
                                      </p:tavLst>
                                    </p:anim>
                                    <p:animEffect transition="in" filter="fade">
                                      <p:cBhvr>
                                        <p:cTn id="19" dur="500"/>
                                        <p:tgtEl>
                                          <p:spTgt spid="81"/>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82"/>
                                        </p:tgtEl>
                                        <p:attrNameLst>
                                          <p:attrName>style.visibility</p:attrName>
                                        </p:attrNameLst>
                                      </p:cBhvr>
                                      <p:to>
                                        <p:strVal val="visible"/>
                                      </p:to>
                                    </p:set>
                                    <p:anim calcmode="lin" valueType="num">
                                      <p:cBhvr>
                                        <p:cTn id="23" dur="500" fill="hold"/>
                                        <p:tgtEl>
                                          <p:spTgt spid="82"/>
                                        </p:tgtEl>
                                        <p:attrNameLst>
                                          <p:attrName>ppt_w</p:attrName>
                                        </p:attrNameLst>
                                      </p:cBhvr>
                                      <p:tavLst>
                                        <p:tav tm="0">
                                          <p:val>
                                            <p:fltVal val="0"/>
                                          </p:val>
                                        </p:tav>
                                        <p:tav tm="100000">
                                          <p:val>
                                            <p:strVal val="#ppt_w"/>
                                          </p:val>
                                        </p:tav>
                                      </p:tavLst>
                                    </p:anim>
                                    <p:anim calcmode="lin" valueType="num">
                                      <p:cBhvr>
                                        <p:cTn id="24" dur="500" fill="hold"/>
                                        <p:tgtEl>
                                          <p:spTgt spid="82"/>
                                        </p:tgtEl>
                                        <p:attrNameLst>
                                          <p:attrName>ppt_h</p:attrName>
                                        </p:attrNameLst>
                                      </p:cBhvr>
                                      <p:tavLst>
                                        <p:tav tm="0">
                                          <p:val>
                                            <p:fltVal val="0"/>
                                          </p:val>
                                        </p:tav>
                                        <p:tav tm="100000">
                                          <p:val>
                                            <p:strVal val="#ppt_h"/>
                                          </p:val>
                                        </p:tav>
                                      </p:tavLst>
                                    </p:anim>
                                    <p:animEffect transition="in" filter="fade">
                                      <p:cBhvr>
                                        <p:cTn id="25" dur="500"/>
                                        <p:tgtEl>
                                          <p:spTgt spid="82"/>
                                        </p:tgtEl>
                                      </p:cBhvr>
                                    </p:animEffect>
                                  </p:childTnLst>
                                </p:cTn>
                              </p:par>
                            </p:childTnLst>
                          </p:cTn>
                        </p:par>
                        <p:par>
                          <p:cTn id="26" fill="hold">
                            <p:stCondLst>
                              <p:cond delay="2000"/>
                            </p:stCondLst>
                            <p:childTnLst>
                              <p:par>
                                <p:cTn id="27" presetID="22" presetClass="entr" presetSubtype="1" fill="hold" nodeType="afterEffect">
                                  <p:stCondLst>
                                    <p:cond delay="0"/>
                                  </p:stCondLst>
                                  <p:childTnLst>
                                    <p:set>
                                      <p:cBhvr>
                                        <p:cTn id="28" dur="1" fill="hold">
                                          <p:stCondLst>
                                            <p:cond delay="0"/>
                                          </p:stCondLst>
                                        </p:cTn>
                                        <p:tgtEl>
                                          <p:spTgt spid="83"/>
                                        </p:tgtEl>
                                        <p:attrNameLst>
                                          <p:attrName>style.visibility</p:attrName>
                                        </p:attrNameLst>
                                      </p:cBhvr>
                                      <p:to>
                                        <p:strVal val="visible"/>
                                      </p:to>
                                    </p:set>
                                    <p:animEffect transition="in" filter="wipe(up)">
                                      <p:cBhvr>
                                        <p:cTn id="29" dur="500"/>
                                        <p:tgtEl>
                                          <p:spTgt spid="83"/>
                                        </p:tgtEl>
                                      </p:cBhvr>
                                    </p:animEffect>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84"/>
                                        </p:tgtEl>
                                        <p:attrNameLst>
                                          <p:attrName>style.visibility</p:attrName>
                                        </p:attrNameLst>
                                      </p:cBhvr>
                                      <p:to>
                                        <p:strVal val="visible"/>
                                      </p:to>
                                    </p:set>
                                    <p:anim calcmode="lin" valueType="num">
                                      <p:cBhvr>
                                        <p:cTn id="33" dur="500" fill="hold"/>
                                        <p:tgtEl>
                                          <p:spTgt spid="84"/>
                                        </p:tgtEl>
                                        <p:attrNameLst>
                                          <p:attrName>ppt_w</p:attrName>
                                        </p:attrNameLst>
                                      </p:cBhvr>
                                      <p:tavLst>
                                        <p:tav tm="0">
                                          <p:val>
                                            <p:fltVal val="0"/>
                                          </p:val>
                                        </p:tav>
                                        <p:tav tm="100000">
                                          <p:val>
                                            <p:strVal val="#ppt_w"/>
                                          </p:val>
                                        </p:tav>
                                      </p:tavLst>
                                    </p:anim>
                                    <p:anim calcmode="lin" valueType="num">
                                      <p:cBhvr>
                                        <p:cTn id="34" dur="500" fill="hold"/>
                                        <p:tgtEl>
                                          <p:spTgt spid="84"/>
                                        </p:tgtEl>
                                        <p:attrNameLst>
                                          <p:attrName>ppt_h</p:attrName>
                                        </p:attrNameLst>
                                      </p:cBhvr>
                                      <p:tavLst>
                                        <p:tav tm="0">
                                          <p:val>
                                            <p:fltVal val="0"/>
                                          </p:val>
                                        </p:tav>
                                        <p:tav tm="100000">
                                          <p:val>
                                            <p:strVal val="#ppt_h"/>
                                          </p:val>
                                        </p:tav>
                                      </p:tavLst>
                                    </p:anim>
                                    <p:animEffect transition="in" filter="fade">
                                      <p:cBhvr>
                                        <p:cTn id="35" dur="500"/>
                                        <p:tgtEl>
                                          <p:spTgt spid="84"/>
                                        </p:tgtEl>
                                      </p:cBhvr>
                                    </p:animEffect>
                                  </p:childTnLst>
                                </p:cTn>
                              </p:par>
                            </p:childTnLst>
                          </p:cTn>
                        </p:par>
                        <p:par>
                          <p:cTn id="36" fill="hold">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79"/>
                                        </p:tgtEl>
                                        <p:attrNameLst>
                                          <p:attrName>style.visibility</p:attrName>
                                        </p:attrNameLst>
                                      </p:cBhvr>
                                      <p:to>
                                        <p:strVal val="visible"/>
                                      </p:to>
                                    </p:set>
                                    <p:anim calcmode="lin" valueType="num">
                                      <p:cBhvr>
                                        <p:cTn id="39" dur="500" fill="hold"/>
                                        <p:tgtEl>
                                          <p:spTgt spid="79"/>
                                        </p:tgtEl>
                                        <p:attrNameLst>
                                          <p:attrName>ppt_w</p:attrName>
                                        </p:attrNameLst>
                                      </p:cBhvr>
                                      <p:tavLst>
                                        <p:tav tm="0">
                                          <p:val>
                                            <p:fltVal val="0"/>
                                          </p:val>
                                        </p:tav>
                                        <p:tav tm="100000">
                                          <p:val>
                                            <p:strVal val="#ppt_w"/>
                                          </p:val>
                                        </p:tav>
                                      </p:tavLst>
                                    </p:anim>
                                    <p:anim calcmode="lin" valueType="num">
                                      <p:cBhvr>
                                        <p:cTn id="40" dur="500" fill="hold"/>
                                        <p:tgtEl>
                                          <p:spTgt spid="79"/>
                                        </p:tgtEl>
                                        <p:attrNameLst>
                                          <p:attrName>ppt_h</p:attrName>
                                        </p:attrNameLst>
                                      </p:cBhvr>
                                      <p:tavLst>
                                        <p:tav tm="0">
                                          <p:val>
                                            <p:fltVal val="0"/>
                                          </p:val>
                                        </p:tav>
                                        <p:tav tm="100000">
                                          <p:val>
                                            <p:strVal val="#ppt_h"/>
                                          </p:val>
                                        </p:tav>
                                      </p:tavLst>
                                    </p:anim>
                                    <p:animEffect transition="in" filter="fade">
                                      <p:cBhvr>
                                        <p:cTn id="41" dur="500"/>
                                        <p:tgtEl>
                                          <p:spTgt spid="79"/>
                                        </p:tgtEl>
                                      </p:cBhvr>
                                    </p:animEffect>
                                  </p:childTnLst>
                                </p:cTn>
                              </p:par>
                              <p:par>
                                <p:cTn id="42" presetID="47" presetClass="entr" presetSubtype="0" fill="hold" grpId="0" nodeType="withEffect">
                                  <p:stCondLst>
                                    <p:cond delay="0"/>
                                  </p:stCondLst>
                                  <p:childTnLst>
                                    <p:set>
                                      <p:cBhvr>
                                        <p:cTn id="43" dur="1" fill="hold">
                                          <p:stCondLst>
                                            <p:cond delay="0"/>
                                          </p:stCondLst>
                                        </p:cTn>
                                        <p:tgtEl>
                                          <p:spTgt spid="85"/>
                                        </p:tgtEl>
                                        <p:attrNameLst>
                                          <p:attrName>style.visibility</p:attrName>
                                        </p:attrNameLst>
                                      </p:cBhvr>
                                      <p:to>
                                        <p:strVal val="visible"/>
                                      </p:to>
                                    </p:set>
                                    <p:animEffect transition="in" filter="fade">
                                      <p:cBhvr>
                                        <p:cTn id="44" dur="500"/>
                                        <p:tgtEl>
                                          <p:spTgt spid="85"/>
                                        </p:tgtEl>
                                      </p:cBhvr>
                                    </p:animEffect>
                                    <p:anim calcmode="lin" valueType="num">
                                      <p:cBhvr>
                                        <p:cTn id="45" dur="500" fill="hold"/>
                                        <p:tgtEl>
                                          <p:spTgt spid="85"/>
                                        </p:tgtEl>
                                        <p:attrNameLst>
                                          <p:attrName>ppt_x</p:attrName>
                                        </p:attrNameLst>
                                      </p:cBhvr>
                                      <p:tavLst>
                                        <p:tav tm="0">
                                          <p:val>
                                            <p:strVal val="#ppt_x"/>
                                          </p:val>
                                        </p:tav>
                                        <p:tav tm="100000">
                                          <p:val>
                                            <p:strVal val="#ppt_x"/>
                                          </p:val>
                                        </p:tav>
                                      </p:tavLst>
                                    </p:anim>
                                    <p:anim calcmode="lin" valueType="num">
                                      <p:cBhvr>
                                        <p:cTn id="46" dur="500" fill="hold"/>
                                        <p:tgtEl>
                                          <p:spTgt spid="85"/>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86"/>
                                        </p:tgtEl>
                                        <p:attrNameLst>
                                          <p:attrName>style.visibility</p:attrName>
                                        </p:attrNameLst>
                                      </p:cBhvr>
                                      <p:to>
                                        <p:strVal val="visible"/>
                                      </p:to>
                                    </p:set>
                                    <p:animEffect transition="in" filter="fade">
                                      <p:cBhvr>
                                        <p:cTn id="49" dur="500"/>
                                        <p:tgtEl>
                                          <p:spTgt spid="86"/>
                                        </p:tgtEl>
                                      </p:cBhvr>
                                    </p:animEffect>
                                    <p:anim calcmode="lin" valueType="num">
                                      <p:cBhvr>
                                        <p:cTn id="50" dur="500" fill="hold"/>
                                        <p:tgtEl>
                                          <p:spTgt spid="86"/>
                                        </p:tgtEl>
                                        <p:attrNameLst>
                                          <p:attrName>ppt_x</p:attrName>
                                        </p:attrNameLst>
                                      </p:cBhvr>
                                      <p:tavLst>
                                        <p:tav tm="0">
                                          <p:val>
                                            <p:strVal val="#ppt_x"/>
                                          </p:val>
                                        </p:tav>
                                        <p:tav tm="100000">
                                          <p:val>
                                            <p:strVal val="#ppt_x"/>
                                          </p:val>
                                        </p:tav>
                                      </p:tavLst>
                                    </p:anim>
                                    <p:anim calcmode="lin" valueType="num">
                                      <p:cBhvr>
                                        <p:cTn id="51" dur="500" fill="hold"/>
                                        <p:tgtEl>
                                          <p:spTgt spid="86"/>
                                        </p:tgtEl>
                                        <p:attrNameLst>
                                          <p:attrName>ppt_y</p:attrName>
                                        </p:attrNameLst>
                                      </p:cBhvr>
                                      <p:tavLst>
                                        <p:tav tm="0">
                                          <p:val>
                                            <p:strVal val="#ppt_y+.1"/>
                                          </p:val>
                                        </p:tav>
                                        <p:tav tm="100000">
                                          <p:val>
                                            <p:strVal val="#ppt_y"/>
                                          </p:val>
                                        </p:tav>
                                      </p:tavLst>
                                    </p:anim>
                                  </p:childTnLst>
                                </p:cTn>
                              </p:par>
                            </p:childTnLst>
                          </p:cTn>
                        </p:par>
                        <p:par>
                          <p:cTn id="52" fill="hold">
                            <p:stCondLst>
                              <p:cond delay="3500"/>
                            </p:stCondLst>
                            <p:childTnLst>
                              <p:par>
                                <p:cTn id="53" presetID="22" presetClass="entr" presetSubtype="8" fill="hold" nodeType="afterEffect">
                                  <p:stCondLst>
                                    <p:cond delay="0"/>
                                  </p:stCondLst>
                                  <p:childTnLst>
                                    <p:set>
                                      <p:cBhvr>
                                        <p:cTn id="54" dur="1" fill="hold">
                                          <p:stCondLst>
                                            <p:cond delay="0"/>
                                          </p:stCondLst>
                                        </p:cTn>
                                        <p:tgtEl>
                                          <p:spTgt spid="112"/>
                                        </p:tgtEl>
                                        <p:attrNameLst>
                                          <p:attrName>style.visibility</p:attrName>
                                        </p:attrNameLst>
                                      </p:cBhvr>
                                      <p:to>
                                        <p:strVal val="visible"/>
                                      </p:to>
                                    </p:set>
                                    <p:animEffect transition="in" filter="wipe(left)">
                                      <p:cBhvr>
                                        <p:cTn id="55" dur="500"/>
                                        <p:tgtEl>
                                          <p:spTgt spid="112"/>
                                        </p:tgtEl>
                                      </p:cBhvr>
                                    </p:animEffect>
                                  </p:childTnLst>
                                </p:cTn>
                              </p:par>
                            </p:childTnLst>
                          </p:cTn>
                        </p:par>
                        <p:par>
                          <p:cTn id="56" fill="hold">
                            <p:stCondLst>
                              <p:cond delay="4000"/>
                            </p:stCondLst>
                            <p:childTnLst>
                              <p:par>
                                <p:cTn id="57" presetID="22" presetClass="entr" presetSubtype="8" fill="hold" nodeType="afterEffect">
                                  <p:stCondLst>
                                    <p:cond delay="0"/>
                                  </p:stCondLst>
                                  <p:childTnLst>
                                    <p:set>
                                      <p:cBhvr>
                                        <p:cTn id="58" dur="1" fill="hold">
                                          <p:stCondLst>
                                            <p:cond delay="0"/>
                                          </p:stCondLst>
                                        </p:cTn>
                                        <p:tgtEl>
                                          <p:spTgt spid="78"/>
                                        </p:tgtEl>
                                        <p:attrNameLst>
                                          <p:attrName>style.visibility</p:attrName>
                                        </p:attrNameLst>
                                      </p:cBhvr>
                                      <p:to>
                                        <p:strVal val="visible"/>
                                      </p:to>
                                    </p:set>
                                    <p:animEffect transition="in" filter="wipe(left)">
                                      <p:cBhvr>
                                        <p:cTn id="59" dur="500"/>
                                        <p:tgtEl>
                                          <p:spTgt spid="78"/>
                                        </p:tgtEl>
                                      </p:cBhvr>
                                    </p:animEffect>
                                  </p:childTnLst>
                                </p:cTn>
                              </p:par>
                            </p:childTnLst>
                          </p:cTn>
                        </p:par>
                        <p:par>
                          <p:cTn id="60" fill="hold">
                            <p:stCondLst>
                              <p:cond delay="4500"/>
                            </p:stCondLst>
                            <p:childTnLst>
                              <p:par>
                                <p:cTn id="61" presetID="53" presetClass="entr" presetSubtype="16" fill="hold" grpId="0" nodeType="afterEffect">
                                  <p:stCondLst>
                                    <p:cond delay="0"/>
                                  </p:stCondLst>
                                  <p:childTnLst>
                                    <p:set>
                                      <p:cBhvr>
                                        <p:cTn id="62" dur="1" fill="hold">
                                          <p:stCondLst>
                                            <p:cond delay="0"/>
                                          </p:stCondLst>
                                        </p:cTn>
                                        <p:tgtEl>
                                          <p:spTgt spid="88"/>
                                        </p:tgtEl>
                                        <p:attrNameLst>
                                          <p:attrName>style.visibility</p:attrName>
                                        </p:attrNameLst>
                                      </p:cBhvr>
                                      <p:to>
                                        <p:strVal val="visible"/>
                                      </p:to>
                                    </p:set>
                                    <p:anim calcmode="lin" valueType="num">
                                      <p:cBhvr>
                                        <p:cTn id="63" dur="500" fill="hold"/>
                                        <p:tgtEl>
                                          <p:spTgt spid="88"/>
                                        </p:tgtEl>
                                        <p:attrNameLst>
                                          <p:attrName>ppt_w</p:attrName>
                                        </p:attrNameLst>
                                      </p:cBhvr>
                                      <p:tavLst>
                                        <p:tav tm="0">
                                          <p:val>
                                            <p:fltVal val="0"/>
                                          </p:val>
                                        </p:tav>
                                        <p:tav tm="100000">
                                          <p:val>
                                            <p:strVal val="#ppt_w"/>
                                          </p:val>
                                        </p:tav>
                                      </p:tavLst>
                                    </p:anim>
                                    <p:anim calcmode="lin" valueType="num">
                                      <p:cBhvr>
                                        <p:cTn id="64" dur="500" fill="hold"/>
                                        <p:tgtEl>
                                          <p:spTgt spid="88"/>
                                        </p:tgtEl>
                                        <p:attrNameLst>
                                          <p:attrName>ppt_h</p:attrName>
                                        </p:attrNameLst>
                                      </p:cBhvr>
                                      <p:tavLst>
                                        <p:tav tm="0">
                                          <p:val>
                                            <p:fltVal val="0"/>
                                          </p:val>
                                        </p:tav>
                                        <p:tav tm="100000">
                                          <p:val>
                                            <p:strVal val="#ppt_h"/>
                                          </p:val>
                                        </p:tav>
                                      </p:tavLst>
                                    </p:anim>
                                    <p:animEffect transition="in" filter="fade">
                                      <p:cBhvr>
                                        <p:cTn id="65" dur="500"/>
                                        <p:tgtEl>
                                          <p:spTgt spid="88"/>
                                        </p:tgtEl>
                                      </p:cBhvr>
                                    </p:animEffect>
                                  </p:childTnLst>
                                </p:cTn>
                              </p:par>
                            </p:childTnLst>
                          </p:cTn>
                        </p:par>
                        <p:par>
                          <p:cTn id="66" fill="hold">
                            <p:stCondLst>
                              <p:cond delay="5000"/>
                            </p:stCondLst>
                            <p:childTnLst>
                              <p:par>
                                <p:cTn id="67" presetID="53" presetClass="entr" presetSubtype="16" fill="hold" grpId="0" nodeType="afterEffect">
                                  <p:stCondLst>
                                    <p:cond delay="0"/>
                                  </p:stCondLst>
                                  <p:childTnLst>
                                    <p:set>
                                      <p:cBhvr>
                                        <p:cTn id="68" dur="1" fill="hold">
                                          <p:stCondLst>
                                            <p:cond delay="0"/>
                                          </p:stCondLst>
                                        </p:cTn>
                                        <p:tgtEl>
                                          <p:spTgt spid="89"/>
                                        </p:tgtEl>
                                        <p:attrNameLst>
                                          <p:attrName>style.visibility</p:attrName>
                                        </p:attrNameLst>
                                      </p:cBhvr>
                                      <p:to>
                                        <p:strVal val="visible"/>
                                      </p:to>
                                    </p:set>
                                    <p:anim calcmode="lin" valueType="num">
                                      <p:cBhvr>
                                        <p:cTn id="69" dur="500" fill="hold"/>
                                        <p:tgtEl>
                                          <p:spTgt spid="89"/>
                                        </p:tgtEl>
                                        <p:attrNameLst>
                                          <p:attrName>ppt_w</p:attrName>
                                        </p:attrNameLst>
                                      </p:cBhvr>
                                      <p:tavLst>
                                        <p:tav tm="0">
                                          <p:val>
                                            <p:fltVal val="0"/>
                                          </p:val>
                                        </p:tav>
                                        <p:tav tm="100000">
                                          <p:val>
                                            <p:strVal val="#ppt_w"/>
                                          </p:val>
                                        </p:tav>
                                      </p:tavLst>
                                    </p:anim>
                                    <p:anim calcmode="lin" valueType="num">
                                      <p:cBhvr>
                                        <p:cTn id="70" dur="500" fill="hold"/>
                                        <p:tgtEl>
                                          <p:spTgt spid="89"/>
                                        </p:tgtEl>
                                        <p:attrNameLst>
                                          <p:attrName>ppt_h</p:attrName>
                                        </p:attrNameLst>
                                      </p:cBhvr>
                                      <p:tavLst>
                                        <p:tav tm="0">
                                          <p:val>
                                            <p:fltVal val="0"/>
                                          </p:val>
                                        </p:tav>
                                        <p:tav tm="100000">
                                          <p:val>
                                            <p:strVal val="#ppt_h"/>
                                          </p:val>
                                        </p:tav>
                                      </p:tavLst>
                                    </p:anim>
                                    <p:animEffect transition="in" filter="fade">
                                      <p:cBhvr>
                                        <p:cTn id="71" dur="500"/>
                                        <p:tgtEl>
                                          <p:spTgt spid="89"/>
                                        </p:tgtEl>
                                      </p:cBhvr>
                                    </p:animEffect>
                                  </p:childTnLst>
                                </p:cTn>
                              </p:par>
                            </p:childTnLst>
                          </p:cTn>
                        </p:par>
                        <p:par>
                          <p:cTn id="72" fill="hold">
                            <p:stCondLst>
                              <p:cond delay="5500"/>
                            </p:stCondLst>
                            <p:childTnLst>
                              <p:par>
                                <p:cTn id="73" presetID="53" presetClass="entr" presetSubtype="16" fill="hold" grpId="0" nodeType="afterEffect">
                                  <p:stCondLst>
                                    <p:cond delay="0"/>
                                  </p:stCondLst>
                                  <p:childTnLst>
                                    <p:set>
                                      <p:cBhvr>
                                        <p:cTn id="74" dur="1" fill="hold">
                                          <p:stCondLst>
                                            <p:cond delay="0"/>
                                          </p:stCondLst>
                                        </p:cTn>
                                        <p:tgtEl>
                                          <p:spTgt spid="90"/>
                                        </p:tgtEl>
                                        <p:attrNameLst>
                                          <p:attrName>style.visibility</p:attrName>
                                        </p:attrNameLst>
                                      </p:cBhvr>
                                      <p:to>
                                        <p:strVal val="visible"/>
                                      </p:to>
                                    </p:set>
                                    <p:anim calcmode="lin" valueType="num">
                                      <p:cBhvr>
                                        <p:cTn id="75" dur="500" fill="hold"/>
                                        <p:tgtEl>
                                          <p:spTgt spid="90"/>
                                        </p:tgtEl>
                                        <p:attrNameLst>
                                          <p:attrName>ppt_w</p:attrName>
                                        </p:attrNameLst>
                                      </p:cBhvr>
                                      <p:tavLst>
                                        <p:tav tm="0">
                                          <p:val>
                                            <p:fltVal val="0"/>
                                          </p:val>
                                        </p:tav>
                                        <p:tav tm="100000">
                                          <p:val>
                                            <p:strVal val="#ppt_w"/>
                                          </p:val>
                                        </p:tav>
                                      </p:tavLst>
                                    </p:anim>
                                    <p:anim calcmode="lin" valueType="num">
                                      <p:cBhvr>
                                        <p:cTn id="76" dur="500" fill="hold"/>
                                        <p:tgtEl>
                                          <p:spTgt spid="90"/>
                                        </p:tgtEl>
                                        <p:attrNameLst>
                                          <p:attrName>ppt_h</p:attrName>
                                        </p:attrNameLst>
                                      </p:cBhvr>
                                      <p:tavLst>
                                        <p:tav tm="0">
                                          <p:val>
                                            <p:fltVal val="0"/>
                                          </p:val>
                                        </p:tav>
                                        <p:tav tm="100000">
                                          <p:val>
                                            <p:strVal val="#ppt_h"/>
                                          </p:val>
                                        </p:tav>
                                      </p:tavLst>
                                    </p:anim>
                                    <p:animEffect transition="in" filter="fade">
                                      <p:cBhvr>
                                        <p:cTn id="77" dur="500"/>
                                        <p:tgtEl>
                                          <p:spTgt spid="90"/>
                                        </p:tgtEl>
                                      </p:cBhvr>
                                    </p:animEffect>
                                  </p:childTnLst>
                                </p:cTn>
                              </p:par>
                            </p:childTnLst>
                          </p:cTn>
                        </p:par>
                        <p:par>
                          <p:cTn id="78" fill="hold">
                            <p:stCondLst>
                              <p:cond delay="6000"/>
                            </p:stCondLst>
                            <p:childTnLst>
                              <p:par>
                                <p:cTn id="79" presetID="22" presetClass="entr" presetSubtype="4" fill="hold" nodeType="afterEffect">
                                  <p:stCondLst>
                                    <p:cond delay="0"/>
                                  </p:stCondLst>
                                  <p:childTnLst>
                                    <p:set>
                                      <p:cBhvr>
                                        <p:cTn id="80" dur="1" fill="hold">
                                          <p:stCondLst>
                                            <p:cond delay="0"/>
                                          </p:stCondLst>
                                        </p:cTn>
                                        <p:tgtEl>
                                          <p:spTgt spid="91"/>
                                        </p:tgtEl>
                                        <p:attrNameLst>
                                          <p:attrName>style.visibility</p:attrName>
                                        </p:attrNameLst>
                                      </p:cBhvr>
                                      <p:to>
                                        <p:strVal val="visible"/>
                                      </p:to>
                                    </p:set>
                                    <p:animEffect transition="in" filter="wipe(down)">
                                      <p:cBhvr>
                                        <p:cTn id="81" dur="500"/>
                                        <p:tgtEl>
                                          <p:spTgt spid="91"/>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92"/>
                                        </p:tgtEl>
                                        <p:attrNameLst>
                                          <p:attrName>style.visibility</p:attrName>
                                        </p:attrNameLst>
                                      </p:cBhvr>
                                      <p:to>
                                        <p:strVal val="visible"/>
                                      </p:to>
                                    </p:set>
                                    <p:anim calcmode="lin" valueType="num">
                                      <p:cBhvr>
                                        <p:cTn id="85" dur="500" fill="hold"/>
                                        <p:tgtEl>
                                          <p:spTgt spid="92"/>
                                        </p:tgtEl>
                                        <p:attrNameLst>
                                          <p:attrName>ppt_w</p:attrName>
                                        </p:attrNameLst>
                                      </p:cBhvr>
                                      <p:tavLst>
                                        <p:tav tm="0">
                                          <p:val>
                                            <p:fltVal val="0"/>
                                          </p:val>
                                        </p:tav>
                                        <p:tav tm="100000">
                                          <p:val>
                                            <p:strVal val="#ppt_w"/>
                                          </p:val>
                                        </p:tav>
                                      </p:tavLst>
                                    </p:anim>
                                    <p:anim calcmode="lin" valueType="num">
                                      <p:cBhvr>
                                        <p:cTn id="86" dur="500" fill="hold"/>
                                        <p:tgtEl>
                                          <p:spTgt spid="92"/>
                                        </p:tgtEl>
                                        <p:attrNameLst>
                                          <p:attrName>ppt_h</p:attrName>
                                        </p:attrNameLst>
                                      </p:cBhvr>
                                      <p:tavLst>
                                        <p:tav tm="0">
                                          <p:val>
                                            <p:fltVal val="0"/>
                                          </p:val>
                                        </p:tav>
                                        <p:tav tm="100000">
                                          <p:val>
                                            <p:strVal val="#ppt_h"/>
                                          </p:val>
                                        </p:tav>
                                      </p:tavLst>
                                    </p:anim>
                                    <p:animEffect transition="in" filter="fade">
                                      <p:cBhvr>
                                        <p:cTn id="87" dur="500"/>
                                        <p:tgtEl>
                                          <p:spTgt spid="92"/>
                                        </p:tgtEl>
                                      </p:cBhvr>
                                    </p:animEffect>
                                  </p:childTnLst>
                                </p:cTn>
                              </p:par>
                            </p:childTnLst>
                          </p:cTn>
                        </p:par>
                        <p:par>
                          <p:cTn id="88" fill="hold">
                            <p:stCondLst>
                              <p:cond delay="7000"/>
                            </p:stCondLst>
                            <p:childTnLst>
                              <p:par>
                                <p:cTn id="89" presetID="53" presetClass="entr" presetSubtype="16" fill="hold" grpId="0" nodeType="afterEffect">
                                  <p:stCondLst>
                                    <p:cond delay="0"/>
                                  </p:stCondLst>
                                  <p:childTnLst>
                                    <p:set>
                                      <p:cBhvr>
                                        <p:cTn id="90" dur="1" fill="hold">
                                          <p:stCondLst>
                                            <p:cond delay="0"/>
                                          </p:stCondLst>
                                        </p:cTn>
                                        <p:tgtEl>
                                          <p:spTgt spid="87"/>
                                        </p:tgtEl>
                                        <p:attrNameLst>
                                          <p:attrName>style.visibility</p:attrName>
                                        </p:attrNameLst>
                                      </p:cBhvr>
                                      <p:to>
                                        <p:strVal val="visible"/>
                                      </p:to>
                                    </p:set>
                                    <p:anim calcmode="lin" valueType="num">
                                      <p:cBhvr>
                                        <p:cTn id="91" dur="500" fill="hold"/>
                                        <p:tgtEl>
                                          <p:spTgt spid="87"/>
                                        </p:tgtEl>
                                        <p:attrNameLst>
                                          <p:attrName>ppt_w</p:attrName>
                                        </p:attrNameLst>
                                      </p:cBhvr>
                                      <p:tavLst>
                                        <p:tav tm="0">
                                          <p:val>
                                            <p:fltVal val="0"/>
                                          </p:val>
                                        </p:tav>
                                        <p:tav tm="100000">
                                          <p:val>
                                            <p:strVal val="#ppt_w"/>
                                          </p:val>
                                        </p:tav>
                                      </p:tavLst>
                                    </p:anim>
                                    <p:anim calcmode="lin" valueType="num">
                                      <p:cBhvr>
                                        <p:cTn id="92" dur="500" fill="hold"/>
                                        <p:tgtEl>
                                          <p:spTgt spid="87"/>
                                        </p:tgtEl>
                                        <p:attrNameLst>
                                          <p:attrName>ppt_h</p:attrName>
                                        </p:attrNameLst>
                                      </p:cBhvr>
                                      <p:tavLst>
                                        <p:tav tm="0">
                                          <p:val>
                                            <p:fltVal val="0"/>
                                          </p:val>
                                        </p:tav>
                                        <p:tav tm="100000">
                                          <p:val>
                                            <p:strVal val="#ppt_h"/>
                                          </p:val>
                                        </p:tav>
                                      </p:tavLst>
                                    </p:anim>
                                    <p:animEffect transition="in" filter="fade">
                                      <p:cBhvr>
                                        <p:cTn id="93" dur="500"/>
                                        <p:tgtEl>
                                          <p:spTgt spid="87"/>
                                        </p:tgtEl>
                                      </p:cBhvr>
                                    </p:animEffect>
                                  </p:childTnLst>
                                </p:cTn>
                              </p:par>
                              <p:par>
                                <p:cTn id="94" presetID="42" presetClass="entr" presetSubtype="0" fill="hold" grpId="0" nodeType="withEffect">
                                  <p:stCondLst>
                                    <p:cond delay="0"/>
                                  </p:stCondLst>
                                  <p:childTnLst>
                                    <p:set>
                                      <p:cBhvr>
                                        <p:cTn id="95" dur="1" fill="hold">
                                          <p:stCondLst>
                                            <p:cond delay="0"/>
                                          </p:stCondLst>
                                        </p:cTn>
                                        <p:tgtEl>
                                          <p:spTgt spid="93"/>
                                        </p:tgtEl>
                                        <p:attrNameLst>
                                          <p:attrName>style.visibility</p:attrName>
                                        </p:attrNameLst>
                                      </p:cBhvr>
                                      <p:to>
                                        <p:strVal val="visible"/>
                                      </p:to>
                                    </p:set>
                                    <p:animEffect transition="in" filter="fade">
                                      <p:cBhvr>
                                        <p:cTn id="96" dur="500"/>
                                        <p:tgtEl>
                                          <p:spTgt spid="93"/>
                                        </p:tgtEl>
                                      </p:cBhvr>
                                    </p:animEffect>
                                    <p:anim calcmode="lin" valueType="num">
                                      <p:cBhvr>
                                        <p:cTn id="97" dur="500" fill="hold"/>
                                        <p:tgtEl>
                                          <p:spTgt spid="93"/>
                                        </p:tgtEl>
                                        <p:attrNameLst>
                                          <p:attrName>ppt_x</p:attrName>
                                        </p:attrNameLst>
                                      </p:cBhvr>
                                      <p:tavLst>
                                        <p:tav tm="0">
                                          <p:val>
                                            <p:strVal val="#ppt_x"/>
                                          </p:val>
                                        </p:tav>
                                        <p:tav tm="100000">
                                          <p:val>
                                            <p:strVal val="#ppt_x"/>
                                          </p:val>
                                        </p:tav>
                                      </p:tavLst>
                                    </p:anim>
                                    <p:anim calcmode="lin" valueType="num">
                                      <p:cBhvr>
                                        <p:cTn id="98" dur="500" fill="hold"/>
                                        <p:tgtEl>
                                          <p:spTgt spid="93"/>
                                        </p:tgtEl>
                                        <p:attrNameLst>
                                          <p:attrName>ppt_y</p:attrName>
                                        </p:attrNameLst>
                                      </p:cBhvr>
                                      <p:tavLst>
                                        <p:tav tm="0">
                                          <p:val>
                                            <p:strVal val="#ppt_y+.1"/>
                                          </p:val>
                                        </p:tav>
                                        <p:tav tm="100000">
                                          <p:val>
                                            <p:strVal val="#ppt_y"/>
                                          </p:val>
                                        </p:tav>
                                      </p:tavLst>
                                    </p:anim>
                                  </p:childTnLst>
                                </p:cTn>
                              </p:par>
                              <p:par>
                                <p:cTn id="99" presetID="47" presetClass="entr" presetSubtype="0" fill="hold" grpId="0" nodeType="withEffect">
                                  <p:stCondLst>
                                    <p:cond delay="0"/>
                                  </p:stCondLst>
                                  <p:childTnLst>
                                    <p:set>
                                      <p:cBhvr>
                                        <p:cTn id="100" dur="1" fill="hold">
                                          <p:stCondLst>
                                            <p:cond delay="0"/>
                                          </p:stCondLst>
                                        </p:cTn>
                                        <p:tgtEl>
                                          <p:spTgt spid="111"/>
                                        </p:tgtEl>
                                        <p:attrNameLst>
                                          <p:attrName>style.visibility</p:attrName>
                                        </p:attrNameLst>
                                      </p:cBhvr>
                                      <p:to>
                                        <p:strVal val="visible"/>
                                      </p:to>
                                    </p:set>
                                    <p:animEffect transition="in" filter="fade">
                                      <p:cBhvr>
                                        <p:cTn id="101" dur="500"/>
                                        <p:tgtEl>
                                          <p:spTgt spid="111"/>
                                        </p:tgtEl>
                                      </p:cBhvr>
                                    </p:animEffect>
                                    <p:anim calcmode="lin" valueType="num">
                                      <p:cBhvr>
                                        <p:cTn id="102" dur="500" fill="hold"/>
                                        <p:tgtEl>
                                          <p:spTgt spid="111"/>
                                        </p:tgtEl>
                                        <p:attrNameLst>
                                          <p:attrName>ppt_x</p:attrName>
                                        </p:attrNameLst>
                                      </p:cBhvr>
                                      <p:tavLst>
                                        <p:tav tm="0">
                                          <p:val>
                                            <p:strVal val="#ppt_x"/>
                                          </p:val>
                                        </p:tav>
                                        <p:tav tm="100000">
                                          <p:val>
                                            <p:strVal val="#ppt_x"/>
                                          </p:val>
                                        </p:tav>
                                      </p:tavLst>
                                    </p:anim>
                                    <p:anim calcmode="lin" valueType="num">
                                      <p:cBhvr>
                                        <p:cTn id="103" dur="500" fill="hold"/>
                                        <p:tgtEl>
                                          <p:spTgt spid="111"/>
                                        </p:tgtEl>
                                        <p:attrNameLst>
                                          <p:attrName>ppt_y</p:attrName>
                                        </p:attrNameLst>
                                      </p:cBhvr>
                                      <p:tavLst>
                                        <p:tav tm="0">
                                          <p:val>
                                            <p:strVal val="#ppt_y-.1"/>
                                          </p:val>
                                        </p:tav>
                                        <p:tav tm="100000">
                                          <p:val>
                                            <p:strVal val="#ppt_y"/>
                                          </p:val>
                                        </p:tav>
                                      </p:tavLst>
                                    </p:anim>
                                  </p:childTnLst>
                                </p:cTn>
                              </p:par>
                            </p:childTnLst>
                          </p:cTn>
                        </p:par>
                        <p:par>
                          <p:cTn id="104" fill="hold">
                            <p:stCondLst>
                              <p:cond delay="7500"/>
                            </p:stCondLst>
                            <p:childTnLst>
                              <p:par>
                                <p:cTn id="105" presetID="22" presetClass="entr" presetSubtype="8" fill="hold" nodeType="afterEffect">
                                  <p:stCondLst>
                                    <p:cond delay="0"/>
                                  </p:stCondLst>
                                  <p:childTnLst>
                                    <p:set>
                                      <p:cBhvr>
                                        <p:cTn id="106" dur="1" fill="hold">
                                          <p:stCondLst>
                                            <p:cond delay="0"/>
                                          </p:stCondLst>
                                        </p:cTn>
                                        <p:tgtEl>
                                          <p:spTgt spid="117"/>
                                        </p:tgtEl>
                                        <p:attrNameLst>
                                          <p:attrName>style.visibility</p:attrName>
                                        </p:attrNameLst>
                                      </p:cBhvr>
                                      <p:to>
                                        <p:strVal val="visible"/>
                                      </p:to>
                                    </p:set>
                                    <p:animEffect transition="in" filter="wipe(left)">
                                      <p:cBhvr>
                                        <p:cTn id="107"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animBg="1"/>
      <p:bldP spid="80" grpId="0" animBg="1"/>
      <p:bldP spid="81" grpId="0" animBg="1"/>
      <p:bldP spid="82" grpId="0" animBg="1"/>
      <p:bldP spid="84" grpId="0" animBg="1"/>
      <p:bldP spid="85" grpId="0"/>
      <p:bldP spid="86" grpId="0"/>
      <p:bldP spid="87" grpId="0" animBg="1"/>
      <p:bldP spid="88" grpId="0" animBg="1"/>
      <p:bldP spid="89" grpId="0" animBg="1"/>
      <p:bldP spid="90" grpId="0" animBg="1"/>
      <p:bldP spid="92" grpId="0" animBg="1"/>
      <p:bldP spid="93" grpId="0"/>
      <p:bldP spid="111"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0EEF0"/>
        </a:solidFill>
        <a:effectLst/>
      </p:bgPr>
    </p:bg>
    <p:spTree>
      <p:nvGrpSpPr>
        <p:cNvPr id="1" name=""/>
        <p:cNvGrpSpPr/>
        <p:nvPr/>
      </p:nvGrpSpPr>
      <p:grpSpPr>
        <a:xfrm>
          <a:off x="0" y="0"/>
          <a:ext cx="0" cy="0"/>
          <a:chOff x="0" y="0"/>
          <a:chExt cx="0" cy="0"/>
        </a:xfrm>
      </p:grpSpPr>
      <p:sp>
        <p:nvSpPr>
          <p:cNvPr id="125" name="Rectangle 124">
            <a:extLst>
              <a:ext uri="{FF2B5EF4-FFF2-40B4-BE49-F238E27FC236}">
                <a16:creationId xmlns:a16="http://schemas.microsoft.com/office/drawing/2014/main" xmlns="" id="{CFC2F059-8E54-4001-8796-4C372505F15C}"/>
              </a:ext>
            </a:extLst>
          </p:cNvPr>
          <p:cNvSpPr/>
          <p:nvPr/>
        </p:nvSpPr>
        <p:spPr>
          <a:xfrm>
            <a:off x="-306158"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Rectangle 125">
            <a:extLst>
              <a:ext uri="{FF2B5EF4-FFF2-40B4-BE49-F238E27FC236}">
                <a16:creationId xmlns:a16="http://schemas.microsoft.com/office/drawing/2014/main" xmlns="" id="{CFC2F059-8E54-4001-8796-4C372505F15C}"/>
              </a:ext>
            </a:extLst>
          </p:cNvPr>
          <p:cNvSpPr/>
          <p:nvPr/>
        </p:nvSpPr>
        <p:spPr>
          <a:xfrm>
            <a:off x="-755739"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7" name="Rectangle 126">
            <a:extLst>
              <a:ext uri="{FF2B5EF4-FFF2-40B4-BE49-F238E27FC236}">
                <a16:creationId xmlns:a16="http://schemas.microsoft.com/office/drawing/2014/main" xmlns="" id="{CFC2F059-8E54-4001-8796-4C372505F15C}"/>
              </a:ext>
            </a:extLst>
          </p:cNvPr>
          <p:cNvSpPr/>
          <p:nvPr/>
        </p:nvSpPr>
        <p:spPr>
          <a:xfrm>
            <a:off x="-1205320"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8" name="Rectangle 127">
            <a:extLst>
              <a:ext uri="{FF2B5EF4-FFF2-40B4-BE49-F238E27FC236}">
                <a16:creationId xmlns:a16="http://schemas.microsoft.com/office/drawing/2014/main" xmlns="" id="{006F4ED6-E10D-4D93-B4BB-A139F6FF6A4D}"/>
              </a:ext>
            </a:extLst>
          </p:cNvPr>
          <p:cNvSpPr/>
          <p:nvPr/>
        </p:nvSpPr>
        <p:spPr>
          <a:xfrm>
            <a:off x="-1654901"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9" name="TextBox 128">
            <a:extLst>
              <a:ext uri="{FF2B5EF4-FFF2-40B4-BE49-F238E27FC236}">
                <a16:creationId xmlns:a16="http://schemas.microsoft.com/office/drawing/2014/main" xmlns="" id="{E74A29A0-C51F-430C-8EAF-CE441CA1DC52}"/>
              </a:ext>
            </a:extLst>
          </p:cNvPr>
          <p:cNvSpPr txBox="1"/>
          <p:nvPr/>
        </p:nvSpPr>
        <p:spPr>
          <a:xfrm rot="16200000">
            <a:off x="10701586" y="5159445"/>
            <a:ext cx="1585916" cy="461665"/>
          </a:xfrm>
          <a:prstGeom prst="rect">
            <a:avLst/>
          </a:prstGeom>
          <a:solidFill>
            <a:schemeClr val="accent3">
              <a:lumMod val="75000"/>
            </a:schemeClr>
          </a:solidFill>
        </p:spPr>
        <p:txBody>
          <a:bodyPr wrap="square" rtlCol="0">
            <a:spAutoFit/>
          </a:bodyPr>
          <a:lstStyle/>
          <a:p>
            <a:pPr algn="ctr"/>
            <a:r>
              <a:rPr lang="en-US" sz="2400" b="1" dirty="0" smtClean="0">
                <a:solidFill>
                  <a:srgbClr val="F0EEF0"/>
                </a:solidFill>
                <a:latin typeface="Tw Cen MT" panose="020B0602020104020603" pitchFamily="34" charset="0"/>
              </a:rPr>
              <a:t>Choose US</a:t>
            </a:r>
            <a:endParaRPr lang="en-US" sz="2400" b="1" dirty="0">
              <a:solidFill>
                <a:srgbClr val="F0EEF0"/>
              </a:solidFill>
              <a:latin typeface="Tw Cen MT" panose="020B0602020104020603" pitchFamily="34" charset="0"/>
            </a:endParaRPr>
          </a:p>
        </p:txBody>
      </p:sp>
      <p:sp>
        <p:nvSpPr>
          <p:cNvPr id="130" name="TextBox 129">
            <a:extLst>
              <a:ext uri="{FF2B5EF4-FFF2-40B4-BE49-F238E27FC236}">
                <a16:creationId xmlns:a16="http://schemas.microsoft.com/office/drawing/2014/main" xmlns="" id="{44541429-1ECE-4BE3-AE5C-D8D3203D9F21}"/>
              </a:ext>
            </a:extLst>
          </p:cNvPr>
          <p:cNvSpPr txBox="1"/>
          <p:nvPr/>
        </p:nvSpPr>
        <p:spPr>
          <a:xfrm rot="16200000">
            <a:off x="9969459" y="3649374"/>
            <a:ext cx="1233672" cy="461665"/>
          </a:xfrm>
          <a:prstGeom prst="rect">
            <a:avLst/>
          </a:prstGeom>
          <a:solidFill>
            <a:srgbClr val="4B40E0"/>
          </a:solidFill>
        </p:spPr>
        <p:txBody>
          <a:bodyPr wrap="square" rtlCol="0">
            <a:spAutoFit/>
          </a:bodyPr>
          <a:lstStyle/>
          <a:p>
            <a:pPr algn="ctr"/>
            <a:r>
              <a:rPr lang="en-US" sz="2400" b="1" dirty="0" smtClean="0">
                <a:solidFill>
                  <a:schemeClr val="bg1"/>
                </a:solidFill>
                <a:latin typeface="Tw Cen MT" panose="020B0602020104020603" pitchFamily="34" charset="0"/>
              </a:rPr>
              <a:t>Services</a:t>
            </a:r>
            <a:endParaRPr lang="en-US" sz="2400" b="1" dirty="0">
              <a:solidFill>
                <a:schemeClr val="bg1"/>
              </a:solidFill>
              <a:latin typeface="Tw Cen MT" panose="020B0602020104020603" pitchFamily="34" charset="0"/>
            </a:endParaRPr>
          </a:p>
        </p:txBody>
      </p:sp>
      <p:sp>
        <p:nvSpPr>
          <p:cNvPr id="131" name="TextBox 130">
            <a:extLst>
              <a:ext uri="{FF2B5EF4-FFF2-40B4-BE49-F238E27FC236}">
                <a16:creationId xmlns:a16="http://schemas.microsoft.com/office/drawing/2014/main" xmlns="" id="{27D3C9FF-E96B-471A-893D-2AAAFA07FC3F}"/>
              </a:ext>
            </a:extLst>
          </p:cNvPr>
          <p:cNvSpPr txBox="1"/>
          <p:nvPr/>
        </p:nvSpPr>
        <p:spPr>
          <a:xfrm rot="16200000">
            <a:off x="10368597" y="4326686"/>
            <a:ext cx="1334965" cy="461665"/>
          </a:xfrm>
          <a:prstGeom prst="rect">
            <a:avLst/>
          </a:prstGeom>
          <a:solidFill>
            <a:srgbClr val="2D21C9"/>
          </a:solidFill>
        </p:spPr>
        <p:txBody>
          <a:bodyPr wrap="square" rtlCol="0">
            <a:spAutoFit/>
          </a:bodyPr>
          <a:lstStyle/>
          <a:p>
            <a:pPr algn="ctr"/>
            <a:r>
              <a:rPr lang="en-US" sz="2400" b="1" dirty="0" smtClean="0">
                <a:solidFill>
                  <a:srgbClr val="F0EEF0"/>
                </a:solidFill>
                <a:latin typeface="Tw Cen MT" panose="020B0602020104020603" pitchFamily="34" charset="0"/>
              </a:rPr>
              <a:t>Together</a:t>
            </a:r>
            <a:endParaRPr lang="en-US" sz="2400" b="1" dirty="0">
              <a:solidFill>
                <a:srgbClr val="F0EEF0"/>
              </a:solidFill>
              <a:latin typeface="Tw Cen MT" panose="020B0602020104020603" pitchFamily="34" charset="0"/>
            </a:endParaRPr>
          </a:p>
        </p:txBody>
      </p:sp>
      <p:sp>
        <p:nvSpPr>
          <p:cNvPr id="132" name="TextBox 131">
            <a:extLst>
              <a:ext uri="{FF2B5EF4-FFF2-40B4-BE49-F238E27FC236}">
                <a16:creationId xmlns:a16="http://schemas.microsoft.com/office/drawing/2014/main" xmlns="" id="{49ECC404-AFC9-4772-95FF-42E6C31C5C21}"/>
              </a:ext>
            </a:extLst>
          </p:cNvPr>
          <p:cNvSpPr txBox="1"/>
          <p:nvPr/>
        </p:nvSpPr>
        <p:spPr>
          <a:xfrm rot="16200000">
            <a:off x="11209984" y="5898697"/>
            <a:ext cx="1472867" cy="461665"/>
          </a:xfrm>
          <a:prstGeom prst="rect">
            <a:avLst/>
          </a:prstGeom>
          <a:solidFill>
            <a:srgbClr val="110D4B"/>
          </a:solidFill>
        </p:spPr>
        <p:txBody>
          <a:bodyPr wrap="square" rtlCol="0">
            <a:spAutoFit/>
          </a:bodyPr>
          <a:lstStyle/>
          <a:p>
            <a:pPr algn="ctr"/>
            <a:r>
              <a:rPr lang="en-US" sz="2400" b="1" dirty="0" smtClean="0">
                <a:solidFill>
                  <a:srgbClr val="F0EEF0"/>
                </a:solidFill>
                <a:latin typeface="Tw Cen MT" panose="020B0602020104020603" pitchFamily="34" charset="0"/>
              </a:rPr>
              <a:t>Welcome</a:t>
            </a:r>
            <a:endParaRPr lang="en-US" sz="2400" b="1" dirty="0">
              <a:solidFill>
                <a:srgbClr val="F0EEF0"/>
              </a:solidFill>
              <a:latin typeface="Tw Cen MT" panose="020B0602020104020603" pitchFamily="34" charset="0"/>
            </a:endParaRPr>
          </a:p>
        </p:txBody>
      </p:sp>
      <p:sp>
        <p:nvSpPr>
          <p:cNvPr id="168" name="TextBox 167">
            <a:extLst>
              <a:ext uri="{FF2B5EF4-FFF2-40B4-BE49-F238E27FC236}">
                <a16:creationId xmlns:a16="http://schemas.microsoft.com/office/drawing/2014/main" xmlns="" id="{11D247E2-DEF5-4005-BE18-A5C94DCEAF4F}"/>
              </a:ext>
            </a:extLst>
          </p:cNvPr>
          <p:cNvSpPr txBox="1"/>
          <p:nvPr/>
        </p:nvSpPr>
        <p:spPr>
          <a:xfrm>
            <a:off x="3596232" y="283079"/>
            <a:ext cx="4836697" cy="769441"/>
          </a:xfrm>
          <a:prstGeom prst="rect">
            <a:avLst/>
          </a:prstGeom>
          <a:noFill/>
        </p:spPr>
        <p:txBody>
          <a:bodyPr wrap="square" rtlCol="0">
            <a:spAutoFit/>
          </a:bodyPr>
          <a:lstStyle/>
          <a:p>
            <a:pPr algn="ctr"/>
            <a:r>
              <a:rPr lang="en-US" sz="4400" b="1" dirty="0" smtClean="0">
                <a:ln w="0"/>
                <a:solidFill>
                  <a:schemeClr val="accent1"/>
                </a:solidFill>
                <a:effectLst>
                  <a:outerShdw blurRad="38100" dist="25400" dir="5400000" algn="ctr" rotWithShape="0">
                    <a:srgbClr val="6E747A">
                      <a:alpha val="43000"/>
                    </a:srgbClr>
                  </a:outerShdw>
                </a:effectLst>
                <a:latin typeface="Tw Cen MT" panose="020B0602020104020603" pitchFamily="34" charset="0"/>
              </a:rPr>
              <a:t>Our Services</a:t>
            </a:r>
            <a:endParaRPr lang="en-US" sz="4400" b="1" dirty="0">
              <a:ln w="0"/>
              <a:solidFill>
                <a:schemeClr val="accent1"/>
              </a:solidFill>
              <a:effectLst>
                <a:outerShdw blurRad="38100" dist="25400" dir="5400000" algn="ctr" rotWithShape="0">
                  <a:srgbClr val="6E747A">
                    <a:alpha val="43000"/>
                  </a:srgbClr>
                </a:outerShdw>
              </a:effectLst>
              <a:latin typeface="Tw Cen MT" panose="020B0602020104020603" pitchFamily="34" charset="0"/>
            </a:endParaRPr>
          </a:p>
        </p:txBody>
      </p:sp>
      <p:grpSp>
        <p:nvGrpSpPr>
          <p:cNvPr id="170" name="Group 169">
            <a:extLst>
              <a:ext uri="{FF2B5EF4-FFF2-40B4-BE49-F238E27FC236}">
                <a16:creationId xmlns:a16="http://schemas.microsoft.com/office/drawing/2014/main" xmlns="" id="{91E84C97-1333-4FCB-8F7E-95E637DEF122}"/>
              </a:ext>
            </a:extLst>
          </p:cNvPr>
          <p:cNvGrpSpPr/>
          <p:nvPr/>
        </p:nvGrpSpPr>
        <p:grpSpPr>
          <a:xfrm flipH="1">
            <a:off x="7277987" y="2415783"/>
            <a:ext cx="773683" cy="1311158"/>
            <a:chOff x="1983167" y="2950737"/>
            <a:chExt cx="414099" cy="701773"/>
          </a:xfrm>
        </p:grpSpPr>
        <p:cxnSp>
          <p:nvCxnSpPr>
            <p:cNvPr id="171" name="Straight Connector 170">
              <a:extLst>
                <a:ext uri="{FF2B5EF4-FFF2-40B4-BE49-F238E27FC236}">
                  <a16:creationId xmlns:a16="http://schemas.microsoft.com/office/drawing/2014/main" xmlns="" id="{D4B25A38-C1F3-47D8-9C03-16EA839496C0}"/>
                </a:ext>
              </a:extLst>
            </p:cNvPr>
            <p:cNvCxnSpPr>
              <a:cxnSpLocks/>
            </p:cNvCxnSpPr>
            <p:nvPr/>
          </p:nvCxnSpPr>
          <p:spPr>
            <a:xfrm flipH="1" flipV="1">
              <a:off x="2244671" y="2950737"/>
              <a:ext cx="152595" cy="701773"/>
            </a:xfrm>
            <a:prstGeom prst="line">
              <a:avLst/>
            </a:prstGeom>
            <a:ln w="28575">
              <a:solidFill>
                <a:srgbClr val="5D7373"/>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xmlns="" id="{252C3A74-2B76-4445-BA87-44415EF475DF}"/>
                </a:ext>
              </a:extLst>
            </p:cNvPr>
            <p:cNvCxnSpPr>
              <a:cxnSpLocks/>
            </p:cNvCxnSpPr>
            <p:nvPr/>
          </p:nvCxnSpPr>
          <p:spPr>
            <a:xfrm flipH="1">
              <a:off x="1983167" y="2952010"/>
              <a:ext cx="267874" cy="0"/>
            </a:xfrm>
            <a:prstGeom prst="line">
              <a:avLst/>
            </a:prstGeom>
            <a:ln w="28575">
              <a:solidFill>
                <a:srgbClr val="5D7373"/>
              </a:solidFill>
            </a:ln>
          </p:spPr>
          <p:style>
            <a:lnRef idx="1">
              <a:schemeClr val="accent1"/>
            </a:lnRef>
            <a:fillRef idx="0">
              <a:schemeClr val="accent1"/>
            </a:fillRef>
            <a:effectRef idx="0">
              <a:schemeClr val="accent1"/>
            </a:effectRef>
            <a:fontRef idx="minor">
              <a:schemeClr val="tx1"/>
            </a:fontRef>
          </p:style>
        </p:cxnSp>
      </p:grpSp>
      <p:sp>
        <p:nvSpPr>
          <p:cNvPr id="173" name="Oval 172">
            <a:extLst>
              <a:ext uri="{FF2B5EF4-FFF2-40B4-BE49-F238E27FC236}">
                <a16:creationId xmlns:a16="http://schemas.microsoft.com/office/drawing/2014/main" xmlns="" id="{803EFE6D-94EC-486A-BC11-4BD0E5466D73}"/>
              </a:ext>
            </a:extLst>
          </p:cNvPr>
          <p:cNvSpPr/>
          <p:nvPr/>
        </p:nvSpPr>
        <p:spPr>
          <a:xfrm>
            <a:off x="6704900" y="3537502"/>
            <a:ext cx="1107918" cy="1107918"/>
          </a:xfrm>
          <a:prstGeom prst="ellipse">
            <a:avLst/>
          </a:prstGeom>
          <a:solidFill>
            <a:schemeClr val="bg1"/>
          </a:solidFill>
          <a:ln>
            <a:noFill/>
          </a:ln>
          <a:effectLst>
            <a:outerShdw blurRad="1016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74" name="Group 173">
            <a:extLst>
              <a:ext uri="{FF2B5EF4-FFF2-40B4-BE49-F238E27FC236}">
                <a16:creationId xmlns:a16="http://schemas.microsoft.com/office/drawing/2014/main" xmlns="" id="{BA8F21AC-B292-41C4-81DE-A5C1D3E60207}"/>
              </a:ext>
            </a:extLst>
          </p:cNvPr>
          <p:cNvGrpSpPr/>
          <p:nvPr/>
        </p:nvGrpSpPr>
        <p:grpSpPr>
          <a:xfrm flipH="1" flipV="1">
            <a:off x="8629796" y="5057454"/>
            <a:ext cx="530422" cy="539365"/>
            <a:chOff x="2142648" y="3262589"/>
            <a:chExt cx="530422" cy="539365"/>
          </a:xfrm>
        </p:grpSpPr>
        <p:cxnSp>
          <p:nvCxnSpPr>
            <p:cNvPr id="175" name="Straight Connector 174">
              <a:extLst>
                <a:ext uri="{FF2B5EF4-FFF2-40B4-BE49-F238E27FC236}">
                  <a16:creationId xmlns:a16="http://schemas.microsoft.com/office/drawing/2014/main" xmlns="" id="{06D438CF-0042-4582-95BD-ACEB529D7F97}"/>
                </a:ext>
              </a:extLst>
            </p:cNvPr>
            <p:cNvCxnSpPr>
              <a:cxnSpLocks/>
            </p:cNvCxnSpPr>
            <p:nvPr/>
          </p:nvCxnSpPr>
          <p:spPr>
            <a:xfrm flipH="1" flipV="1">
              <a:off x="2392240" y="3262589"/>
              <a:ext cx="280830" cy="539365"/>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xmlns="" id="{2CA9A152-6030-4CF7-9C0C-67BBF2441BB4}"/>
                </a:ext>
              </a:extLst>
            </p:cNvPr>
            <p:cNvCxnSpPr>
              <a:cxnSpLocks/>
            </p:cNvCxnSpPr>
            <p:nvPr/>
          </p:nvCxnSpPr>
          <p:spPr>
            <a:xfrm flipH="1" flipV="1">
              <a:off x="2142648" y="3264970"/>
              <a:ext cx="259116"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grpSp>
      <p:sp>
        <p:nvSpPr>
          <p:cNvPr id="177" name="Oval 176">
            <a:extLst>
              <a:ext uri="{FF2B5EF4-FFF2-40B4-BE49-F238E27FC236}">
                <a16:creationId xmlns:a16="http://schemas.microsoft.com/office/drawing/2014/main" xmlns="" id="{EF57D521-A84C-4873-B4AD-1BEA7AE91599}"/>
              </a:ext>
            </a:extLst>
          </p:cNvPr>
          <p:cNvSpPr/>
          <p:nvPr/>
        </p:nvSpPr>
        <p:spPr>
          <a:xfrm>
            <a:off x="7928476" y="3631161"/>
            <a:ext cx="1563164" cy="1563164"/>
          </a:xfrm>
          <a:prstGeom prst="ellipse">
            <a:avLst/>
          </a:prstGeom>
          <a:solidFill>
            <a:schemeClr val="bg1"/>
          </a:solidFill>
          <a:ln>
            <a:noFill/>
          </a:ln>
          <a:effectLst>
            <a:outerShdw blurRad="1016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78" name="Group 177">
            <a:extLst>
              <a:ext uri="{FF2B5EF4-FFF2-40B4-BE49-F238E27FC236}">
                <a16:creationId xmlns:a16="http://schemas.microsoft.com/office/drawing/2014/main" xmlns="" id="{33D89BFF-AF6D-47C9-843D-7EECAE4A150B}"/>
              </a:ext>
            </a:extLst>
          </p:cNvPr>
          <p:cNvGrpSpPr/>
          <p:nvPr/>
        </p:nvGrpSpPr>
        <p:grpSpPr>
          <a:xfrm>
            <a:off x="4715286" y="1855127"/>
            <a:ext cx="976405" cy="824338"/>
            <a:chOff x="4551111" y="2049196"/>
            <a:chExt cx="976405" cy="824338"/>
          </a:xfrm>
        </p:grpSpPr>
        <p:cxnSp>
          <p:nvCxnSpPr>
            <p:cNvPr id="179" name="Straight Connector 178">
              <a:extLst>
                <a:ext uri="{FF2B5EF4-FFF2-40B4-BE49-F238E27FC236}">
                  <a16:creationId xmlns:a16="http://schemas.microsoft.com/office/drawing/2014/main" xmlns="" id="{5DFD0A66-1F3A-445E-8940-61E7E6DD883D}"/>
                </a:ext>
              </a:extLst>
            </p:cNvPr>
            <p:cNvCxnSpPr>
              <a:cxnSpLocks/>
            </p:cNvCxnSpPr>
            <p:nvPr/>
          </p:nvCxnSpPr>
          <p:spPr>
            <a:xfrm flipH="1" flipV="1">
              <a:off x="5099050" y="2049196"/>
              <a:ext cx="428466" cy="824338"/>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xmlns="" id="{C7AC5331-77BC-423D-9912-AAB54F3590DE}"/>
                </a:ext>
              </a:extLst>
            </p:cNvPr>
            <p:cNvCxnSpPr>
              <a:cxnSpLocks/>
            </p:cNvCxnSpPr>
            <p:nvPr/>
          </p:nvCxnSpPr>
          <p:spPr>
            <a:xfrm flipH="1">
              <a:off x="4551111" y="2051577"/>
              <a:ext cx="557464" cy="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grpSp>
      <p:sp>
        <p:nvSpPr>
          <p:cNvPr id="181" name="Oval 180">
            <a:extLst>
              <a:ext uri="{FF2B5EF4-FFF2-40B4-BE49-F238E27FC236}">
                <a16:creationId xmlns:a16="http://schemas.microsoft.com/office/drawing/2014/main" xmlns="" id="{92B2C9F2-254A-4E4D-9238-351BAA957E7B}"/>
              </a:ext>
            </a:extLst>
          </p:cNvPr>
          <p:cNvSpPr/>
          <p:nvPr/>
        </p:nvSpPr>
        <p:spPr>
          <a:xfrm>
            <a:off x="4588569" y="2466766"/>
            <a:ext cx="2046256" cy="2046256"/>
          </a:xfrm>
          <a:prstGeom prst="ellipse">
            <a:avLst/>
          </a:prstGeom>
          <a:solidFill>
            <a:schemeClr val="bg1"/>
          </a:solidFill>
          <a:ln>
            <a:noFill/>
          </a:ln>
          <a:effectLst>
            <a:outerShdw blurRad="1016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82" name="Group 181">
            <a:extLst>
              <a:ext uri="{FF2B5EF4-FFF2-40B4-BE49-F238E27FC236}">
                <a16:creationId xmlns:a16="http://schemas.microsoft.com/office/drawing/2014/main" xmlns="" id="{F28D99F2-F312-43F8-BB7A-A0809D49C62F}"/>
              </a:ext>
            </a:extLst>
          </p:cNvPr>
          <p:cNvGrpSpPr/>
          <p:nvPr/>
        </p:nvGrpSpPr>
        <p:grpSpPr>
          <a:xfrm flipV="1">
            <a:off x="3470869" y="4678710"/>
            <a:ext cx="377465" cy="821078"/>
            <a:chOff x="2277387" y="2945884"/>
            <a:chExt cx="377465" cy="821078"/>
          </a:xfrm>
        </p:grpSpPr>
        <p:cxnSp>
          <p:nvCxnSpPr>
            <p:cNvPr id="183" name="Straight Connector 182">
              <a:extLst>
                <a:ext uri="{FF2B5EF4-FFF2-40B4-BE49-F238E27FC236}">
                  <a16:creationId xmlns:a16="http://schemas.microsoft.com/office/drawing/2014/main" xmlns="" id="{D78A5BE8-870F-44CF-8808-2CCAE1E77A8B}"/>
                </a:ext>
              </a:extLst>
            </p:cNvPr>
            <p:cNvCxnSpPr>
              <a:cxnSpLocks/>
            </p:cNvCxnSpPr>
            <p:nvPr/>
          </p:nvCxnSpPr>
          <p:spPr>
            <a:xfrm flipH="1" flipV="1">
              <a:off x="2449965" y="2945884"/>
              <a:ext cx="204887" cy="821078"/>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xmlns="" id="{2B094EAB-760A-4D52-958F-000663E00B10}"/>
                </a:ext>
              </a:extLst>
            </p:cNvPr>
            <p:cNvCxnSpPr>
              <a:cxnSpLocks/>
            </p:cNvCxnSpPr>
            <p:nvPr/>
          </p:nvCxnSpPr>
          <p:spPr>
            <a:xfrm flipH="1" flipV="1">
              <a:off x="2277387" y="2947977"/>
              <a:ext cx="18448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85" name="Oval 184">
            <a:extLst>
              <a:ext uri="{FF2B5EF4-FFF2-40B4-BE49-F238E27FC236}">
                <a16:creationId xmlns:a16="http://schemas.microsoft.com/office/drawing/2014/main" xmlns="" id="{ABD22872-6651-453F-B64F-B43EA60FCC52}"/>
              </a:ext>
            </a:extLst>
          </p:cNvPr>
          <p:cNvSpPr/>
          <p:nvPr/>
        </p:nvSpPr>
        <p:spPr>
          <a:xfrm>
            <a:off x="3099892" y="3391714"/>
            <a:ext cx="1399494" cy="1399494"/>
          </a:xfrm>
          <a:prstGeom prst="ellipse">
            <a:avLst/>
          </a:prstGeom>
          <a:solidFill>
            <a:schemeClr val="bg1"/>
          </a:solidFill>
          <a:ln>
            <a:noFill/>
          </a:ln>
          <a:effectLst>
            <a:outerShdw blurRad="1016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6" name="Oval 185">
            <a:extLst>
              <a:ext uri="{FF2B5EF4-FFF2-40B4-BE49-F238E27FC236}">
                <a16:creationId xmlns:a16="http://schemas.microsoft.com/office/drawing/2014/main" xmlns="" id="{9442E2FE-6D4D-41A3-AFB4-B7046976EB8F}"/>
              </a:ext>
            </a:extLst>
          </p:cNvPr>
          <p:cNvSpPr/>
          <p:nvPr/>
        </p:nvSpPr>
        <p:spPr>
          <a:xfrm>
            <a:off x="3189132" y="3480954"/>
            <a:ext cx="1221014" cy="122101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Oval 186">
            <a:extLst>
              <a:ext uri="{FF2B5EF4-FFF2-40B4-BE49-F238E27FC236}">
                <a16:creationId xmlns:a16="http://schemas.microsoft.com/office/drawing/2014/main" xmlns="" id="{E86F8AFB-ECB1-4FCB-A50D-1099BE94CDF4}"/>
              </a:ext>
            </a:extLst>
          </p:cNvPr>
          <p:cNvSpPr/>
          <p:nvPr/>
        </p:nvSpPr>
        <p:spPr>
          <a:xfrm>
            <a:off x="4690040" y="2568237"/>
            <a:ext cx="1843314" cy="184331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8" name="Oval 187">
            <a:extLst>
              <a:ext uri="{FF2B5EF4-FFF2-40B4-BE49-F238E27FC236}">
                <a16:creationId xmlns:a16="http://schemas.microsoft.com/office/drawing/2014/main" xmlns="" id="{32905C6C-0EDD-4F5F-AE76-DFD003D9FB6E}"/>
              </a:ext>
            </a:extLst>
          </p:cNvPr>
          <p:cNvSpPr/>
          <p:nvPr/>
        </p:nvSpPr>
        <p:spPr>
          <a:xfrm>
            <a:off x="6791088" y="3623690"/>
            <a:ext cx="935542" cy="935542"/>
          </a:xfrm>
          <a:prstGeom prst="ellipse">
            <a:avLst/>
          </a:prstGeom>
          <a:solidFill>
            <a:srgbClr val="5D73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9" name="Oval 188">
            <a:extLst>
              <a:ext uri="{FF2B5EF4-FFF2-40B4-BE49-F238E27FC236}">
                <a16:creationId xmlns:a16="http://schemas.microsoft.com/office/drawing/2014/main" xmlns="" id="{92544576-C88A-4A1D-8DF0-47498FA32B9E}"/>
              </a:ext>
            </a:extLst>
          </p:cNvPr>
          <p:cNvSpPr/>
          <p:nvPr/>
        </p:nvSpPr>
        <p:spPr>
          <a:xfrm>
            <a:off x="8024257" y="3726942"/>
            <a:ext cx="1371602" cy="137160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0" name="Group 189">
            <a:extLst>
              <a:ext uri="{FF2B5EF4-FFF2-40B4-BE49-F238E27FC236}">
                <a16:creationId xmlns:a16="http://schemas.microsoft.com/office/drawing/2014/main" xmlns="" id="{BB0D69A3-D388-482E-A211-DD6F78B6DE8F}"/>
              </a:ext>
            </a:extLst>
          </p:cNvPr>
          <p:cNvGrpSpPr/>
          <p:nvPr/>
        </p:nvGrpSpPr>
        <p:grpSpPr>
          <a:xfrm>
            <a:off x="1686419" y="4776381"/>
            <a:ext cx="1795877" cy="1026903"/>
            <a:chOff x="1441079" y="5072730"/>
            <a:chExt cx="1387320" cy="1026903"/>
          </a:xfrm>
        </p:grpSpPr>
        <p:sp>
          <p:nvSpPr>
            <p:cNvPr id="191" name="TextBox 190">
              <a:extLst>
                <a:ext uri="{FF2B5EF4-FFF2-40B4-BE49-F238E27FC236}">
                  <a16:creationId xmlns:a16="http://schemas.microsoft.com/office/drawing/2014/main" xmlns="" id="{14EBB9E3-BF09-4BD5-AB87-ABACEF570933}"/>
                </a:ext>
              </a:extLst>
            </p:cNvPr>
            <p:cNvSpPr txBox="1"/>
            <p:nvPr/>
          </p:nvSpPr>
          <p:spPr>
            <a:xfrm>
              <a:off x="2103586" y="5072730"/>
              <a:ext cx="724812" cy="461665"/>
            </a:xfrm>
            <a:prstGeom prst="rect">
              <a:avLst/>
            </a:prstGeom>
            <a:noFill/>
          </p:spPr>
          <p:txBody>
            <a:bodyPr wrap="square" rtlCol="0">
              <a:spAutoFit/>
            </a:bodyPr>
            <a:lstStyle/>
            <a:p>
              <a:pPr algn="r"/>
              <a:endParaRPr lang="en-US" sz="2400" b="1" dirty="0">
                <a:solidFill>
                  <a:srgbClr val="FEC630"/>
                </a:solidFill>
                <a:latin typeface="Tw Cen MT" panose="020B0602020104020603" pitchFamily="34" charset="0"/>
              </a:endParaRPr>
            </a:p>
          </p:txBody>
        </p:sp>
        <p:sp>
          <p:nvSpPr>
            <p:cNvPr id="192" name="TextBox 191">
              <a:extLst>
                <a:ext uri="{FF2B5EF4-FFF2-40B4-BE49-F238E27FC236}">
                  <a16:creationId xmlns:a16="http://schemas.microsoft.com/office/drawing/2014/main" xmlns="" id="{D7BC0A79-5C42-428B-BDCB-AE36BDF149D9}"/>
                </a:ext>
              </a:extLst>
            </p:cNvPr>
            <p:cNvSpPr txBox="1"/>
            <p:nvPr/>
          </p:nvSpPr>
          <p:spPr>
            <a:xfrm>
              <a:off x="1441079" y="5391747"/>
              <a:ext cx="1387320" cy="707886"/>
            </a:xfrm>
            <a:prstGeom prst="rect">
              <a:avLst/>
            </a:prstGeom>
            <a:noFill/>
          </p:spPr>
          <p:txBody>
            <a:bodyPr wrap="square" rtlCol="0">
              <a:spAutoFit/>
            </a:bodyPr>
            <a:lstStyle/>
            <a:p>
              <a:pPr algn="r"/>
              <a:r>
                <a:rPr lang="en-US" sz="2000" b="1" dirty="0">
                  <a:solidFill>
                    <a:schemeClr val="accent2"/>
                  </a:solidFill>
                  <a:latin typeface="Tw Cen MT" panose="020B0602020104020603" pitchFamily="34" charset="0"/>
                </a:rPr>
                <a:t>Workplace Competency</a:t>
              </a:r>
            </a:p>
          </p:txBody>
        </p:sp>
      </p:grpSp>
      <p:grpSp>
        <p:nvGrpSpPr>
          <p:cNvPr id="193" name="Group 192">
            <a:extLst>
              <a:ext uri="{FF2B5EF4-FFF2-40B4-BE49-F238E27FC236}">
                <a16:creationId xmlns:a16="http://schemas.microsoft.com/office/drawing/2014/main" xmlns="" id="{A1FBA010-4079-4C55-9529-6D27B8F6AC92}"/>
              </a:ext>
            </a:extLst>
          </p:cNvPr>
          <p:cNvGrpSpPr/>
          <p:nvPr/>
        </p:nvGrpSpPr>
        <p:grpSpPr>
          <a:xfrm>
            <a:off x="2565850" y="1002330"/>
            <a:ext cx="2194589" cy="1642456"/>
            <a:chOff x="3045381" y="1552263"/>
            <a:chExt cx="1387320" cy="1642456"/>
          </a:xfrm>
        </p:grpSpPr>
        <p:sp>
          <p:nvSpPr>
            <p:cNvPr id="194" name="TextBox 193">
              <a:extLst>
                <a:ext uri="{FF2B5EF4-FFF2-40B4-BE49-F238E27FC236}">
                  <a16:creationId xmlns:a16="http://schemas.microsoft.com/office/drawing/2014/main" xmlns="" id="{79904F97-A033-4F77-A26C-9FDAAD785D50}"/>
                </a:ext>
              </a:extLst>
            </p:cNvPr>
            <p:cNvSpPr txBox="1"/>
            <p:nvPr/>
          </p:nvSpPr>
          <p:spPr>
            <a:xfrm>
              <a:off x="3707888" y="1552263"/>
              <a:ext cx="724812" cy="461665"/>
            </a:xfrm>
            <a:prstGeom prst="rect">
              <a:avLst/>
            </a:prstGeom>
            <a:noFill/>
          </p:spPr>
          <p:txBody>
            <a:bodyPr wrap="square" rtlCol="0">
              <a:spAutoFit/>
            </a:bodyPr>
            <a:lstStyle/>
            <a:p>
              <a:pPr algn="r"/>
              <a:endParaRPr lang="en-US" sz="2400" b="1" dirty="0">
                <a:solidFill>
                  <a:srgbClr val="52C9BD"/>
                </a:solidFill>
                <a:latin typeface="Tw Cen MT" panose="020B0602020104020603" pitchFamily="34" charset="0"/>
              </a:endParaRPr>
            </a:p>
          </p:txBody>
        </p:sp>
        <p:sp>
          <p:nvSpPr>
            <p:cNvPr id="195" name="TextBox 194">
              <a:extLst>
                <a:ext uri="{FF2B5EF4-FFF2-40B4-BE49-F238E27FC236}">
                  <a16:creationId xmlns:a16="http://schemas.microsoft.com/office/drawing/2014/main" xmlns="" id="{91C4931C-6D0E-46B3-995A-21FBC36966C6}"/>
                </a:ext>
              </a:extLst>
            </p:cNvPr>
            <p:cNvSpPr txBox="1"/>
            <p:nvPr/>
          </p:nvSpPr>
          <p:spPr>
            <a:xfrm>
              <a:off x="3045381" y="1871280"/>
              <a:ext cx="1387320" cy="1323439"/>
            </a:xfrm>
            <a:prstGeom prst="rect">
              <a:avLst/>
            </a:prstGeom>
            <a:noFill/>
          </p:spPr>
          <p:txBody>
            <a:bodyPr wrap="square" rtlCol="0">
              <a:spAutoFit/>
            </a:bodyPr>
            <a:lstStyle/>
            <a:p>
              <a:pPr algn="r"/>
              <a:r>
                <a:rPr lang="en-US" sz="2000" b="1" dirty="0">
                  <a:solidFill>
                    <a:srgbClr val="00B0F0"/>
                  </a:solidFill>
                  <a:latin typeface="Tw Cen MT" panose="020B0602020104020603" pitchFamily="34" charset="0"/>
                </a:rPr>
                <a:t>Strength and Developmental Assessment</a:t>
              </a:r>
            </a:p>
            <a:p>
              <a:pPr algn="r"/>
              <a:endParaRPr lang="en-US" sz="2000" b="1" dirty="0">
                <a:solidFill>
                  <a:srgbClr val="00B0F0"/>
                </a:solidFill>
                <a:latin typeface="Tw Cen MT" panose="020B0602020104020603" pitchFamily="34" charset="0"/>
              </a:endParaRPr>
            </a:p>
          </p:txBody>
        </p:sp>
      </p:grpSp>
      <p:grpSp>
        <p:nvGrpSpPr>
          <p:cNvPr id="196" name="Group 195">
            <a:extLst>
              <a:ext uri="{FF2B5EF4-FFF2-40B4-BE49-F238E27FC236}">
                <a16:creationId xmlns:a16="http://schemas.microsoft.com/office/drawing/2014/main" xmlns="" id="{5FDC33F1-3448-4743-B4AA-9AB3F6AC7C29}"/>
              </a:ext>
            </a:extLst>
          </p:cNvPr>
          <p:cNvGrpSpPr/>
          <p:nvPr/>
        </p:nvGrpSpPr>
        <p:grpSpPr>
          <a:xfrm>
            <a:off x="9160218" y="4930760"/>
            <a:ext cx="1899049" cy="1027656"/>
            <a:chOff x="9146176" y="5273815"/>
            <a:chExt cx="1899049" cy="1027656"/>
          </a:xfrm>
        </p:grpSpPr>
        <p:sp>
          <p:nvSpPr>
            <p:cNvPr id="197" name="TextBox 196">
              <a:extLst>
                <a:ext uri="{FF2B5EF4-FFF2-40B4-BE49-F238E27FC236}">
                  <a16:creationId xmlns:a16="http://schemas.microsoft.com/office/drawing/2014/main" xmlns="" id="{E513FED6-5AE4-4C43-B387-4B3A6068FB28}"/>
                </a:ext>
              </a:extLst>
            </p:cNvPr>
            <p:cNvSpPr txBox="1"/>
            <p:nvPr/>
          </p:nvSpPr>
          <p:spPr>
            <a:xfrm>
              <a:off x="9146176" y="5273815"/>
              <a:ext cx="724812" cy="461665"/>
            </a:xfrm>
            <a:prstGeom prst="rect">
              <a:avLst/>
            </a:prstGeom>
            <a:noFill/>
          </p:spPr>
          <p:txBody>
            <a:bodyPr wrap="square" rtlCol="0">
              <a:spAutoFit/>
            </a:bodyPr>
            <a:lstStyle/>
            <a:p>
              <a:endParaRPr lang="en-US" sz="2400" b="1" dirty="0">
                <a:solidFill>
                  <a:srgbClr val="FF5969"/>
                </a:solidFill>
                <a:latin typeface="Tw Cen MT" panose="020B0602020104020603" pitchFamily="34" charset="0"/>
              </a:endParaRPr>
            </a:p>
          </p:txBody>
        </p:sp>
        <p:sp>
          <p:nvSpPr>
            <p:cNvPr id="198" name="TextBox 197">
              <a:extLst>
                <a:ext uri="{FF2B5EF4-FFF2-40B4-BE49-F238E27FC236}">
                  <a16:creationId xmlns:a16="http://schemas.microsoft.com/office/drawing/2014/main" xmlns="" id="{0ACA60D5-D1A5-4197-8C6A-C6AAAF691287}"/>
                </a:ext>
              </a:extLst>
            </p:cNvPr>
            <p:cNvSpPr txBox="1"/>
            <p:nvPr/>
          </p:nvSpPr>
          <p:spPr>
            <a:xfrm>
              <a:off x="9152127" y="5593585"/>
              <a:ext cx="1893098" cy="707886"/>
            </a:xfrm>
            <a:prstGeom prst="rect">
              <a:avLst/>
            </a:prstGeom>
            <a:noFill/>
          </p:spPr>
          <p:txBody>
            <a:bodyPr wrap="square" rtlCol="0">
              <a:spAutoFit/>
            </a:bodyPr>
            <a:lstStyle/>
            <a:p>
              <a:r>
                <a:rPr lang="en-US" sz="2000" b="1" dirty="0">
                  <a:solidFill>
                    <a:srgbClr val="0070C0"/>
                  </a:solidFill>
                  <a:latin typeface="Tw Cen MT" panose="020B0602020104020603" pitchFamily="34" charset="0"/>
                </a:rPr>
                <a:t>Focused Self-Development</a:t>
              </a:r>
            </a:p>
          </p:txBody>
        </p:sp>
      </p:grpSp>
      <p:grpSp>
        <p:nvGrpSpPr>
          <p:cNvPr id="199" name="Group 198">
            <a:extLst>
              <a:ext uri="{FF2B5EF4-FFF2-40B4-BE49-F238E27FC236}">
                <a16:creationId xmlns:a16="http://schemas.microsoft.com/office/drawing/2014/main" xmlns="" id="{4009C248-F4D7-446E-B44B-F8A60AC0BFA6}"/>
              </a:ext>
            </a:extLst>
          </p:cNvPr>
          <p:cNvGrpSpPr/>
          <p:nvPr/>
        </p:nvGrpSpPr>
        <p:grpSpPr>
          <a:xfrm>
            <a:off x="8024257" y="1737689"/>
            <a:ext cx="2212163" cy="1643209"/>
            <a:chOff x="7840984" y="2085925"/>
            <a:chExt cx="1393271" cy="1643209"/>
          </a:xfrm>
        </p:grpSpPr>
        <p:sp>
          <p:nvSpPr>
            <p:cNvPr id="200" name="TextBox 199">
              <a:extLst>
                <a:ext uri="{FF2B5EF4-FFF2-40B4-BE49-F238E27FC236}">
                  <a16:creationId xmlns:a16="http://schemas.microsoft.com/office/drawing/2014/main" xmlns="" id="{297AA652-6FA6-4398-B6D2-76C273378523}"/>
                </a:ext>
              </a:extLst>
            </p:cNvPr>
            <p:cNvSpPr txBox="1"/>
            <p:nvPr/>
          </p:nvSpPr>
          <p:spPr>
            <a:xfrm>
              <a:off x="7840984" y="2085925"/>
              <a:ext cx="724812" cy="461665"/>
            </a:xfrm>
            <a:prstGeom prst="rect">
              <a:avLst/>
            </a:prstGeom>
            <a:noFill/>
          </p:spPr>
          <p:txBody>
            <a:bodyPr wrap="square" rtlCol="0">
              <a:spAutoFit/>
            </a:bodyPr>
            <a:lstStyle/>
            <a:p>
              <a:endParaRPr lang="en-US" sz="2400" b="1" dirty="0">
                <a:solidFill>
                  <a:srgbClr val="5D7373"/>
                </a:solidFill>
                <a:latin typeface="Tw Cen MT" panose="020B0602020104020603" pitchFamily="34" charset="0"/>
              </a:endParaRPr>
            </a:p>
          </p:txBody>
        </p:sp>
        <p:sp>
          <p:nvSpPr>
            <p:cNvPr id="201" name="TextBox 200">
              <a:extLst>
                <a:ext uri="{FF2B5EF4-FFF2-40B4-BE49-F238E27FC236}">
                  <a16:creationId xmlns:a16="http://schemas.microsoft.com/office/drawing/2014/main" xmlns="" id="{26E2EDBA-DACD-47EC-808A-A661FBDD3651}"/>
                </a:ext>
              </a:extLst>
            </p:cNvPr>
            <p:cNvSpPr txBox="1"/>
            <p:nvPr/>
          </p:nvSpPr>
          <p:spPr>
            <a:xfrm>
              <a:off x="7846935" y="2405695"/>
              <a:ext cx="1387320" cy="1323439"/>
            </a:xfrm>
            <a:prstGeom prst="rect">
              <a:avLst/>
            </a:prstGeom>
            <a:noFill/>
          </p:spPr>
          <p:txBody>
            <a:bodyPr wrap="square" rtlCol="0">
              <a:spAutoFit/>
            </a:bodyPr>
            <a:lstStyle/>
            <a:p>
              <a:r>
                <a:rPr lang="en-US" sz="2000" b="1" dirty="0">
                  <a:solidFill>
                    <a:srgbClr val="5D7373"/>
                  </a:solidFill>
                  <a:latin typeface="Tw Cen MT" panose="020B0602020104020603" pitchFamily="34" charset="0"/>
                </a:rPr>
                <a:t>Marvel Placements Recruiter Services</a:t>
              </a:r>
            </a:p>
          </p:txBody>
        </p:sp>
      </p:grpSp>
      <p:sp>
        <p:nvSpPr>
          <p:cNvPr id="202" name="AutoShape 46">
            <a:extLst>
              <a:ext uri="{FF2B5EF4-FFF2-40B4-BE49-F238E27FC236}">
                <a16:creationId xmlns:a16="http://schemas.microsoft.com/office/drawing/2014/main" xmlns="" id="{9A35FFE9-BF86-4E84-9240-A5FB74FE3D70}"/>
              </a:ext>
            </a:extLst>
          </p:cNvPr>
          <p:cNvSpPr>
            <a:spLocks/>
          </p:cNvSpPr>
          <p:nvPr/>
        </p:nvSpPr>
        <p:spPr bwMode="auto">
          <a:xfrm>
            <a:off x="8258187" y="3958263"/>
            <a:ext cx="903742" cy="90374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grpSp>
        <p:nvGrpSpPr>
          <p:cNvPr id="203" name="Group 202">
            <a:extLst>
              <a:ext uri="{FF2B5EF4-FFF2-40B4-BE49-F238E27FC236}">
                <a16:creationId xmlns:a16="http://schemas.microsoft.com/office/drawing/2014/main" xmlns="" id="{DA415717-A6D6-4D03-9DD3-2D7132B3582F}"/>
              </a:ext>
            </a:extLst>
          </p:cNvPr>
          <p:cNvGrpSpPr/>
          <p:nvPr/>
        </p:nvGrpSpPr>
        <p:grpSpPr>
          <a:xfrm>
            <a:off x="6995831" y="3781714"/>
            <a:ext cx="536202" cy="612654"/>
            <a:chOff x="9162373" y="3045147"/>
            <a:chExt cx="406400" cy="464344"/>
          </a:xfrm>
          <a:solidFill>
            <a:schemeClr val="bg1"/>
          </a:solidFill>
        </p:grpSpPr>
        <p:sp>
          <p:nvSpPr>
            <p:cNvPr id="204" name="AutoShape 48">
              <a:extLst>
                <a:ext uri="{FF2B5EF4-FFF2-40B4-BE49-F238E27FC236}">
                  <a16:creationId xmlns:a16="http://schemas.microsoft.com/office/drawing/2014/main" xmlns="" id="{E6479445-AFDA-40EB-8EDE-47F4CD499E6F}"/>
                </a:ext>
              </a:extLst>
            </p:cNvPr>
            <p:cNvSpPr>
              <a:spLocks/>
            </p:cNvSpPr>
            <p:nvPr/>
          </p:nvSpPr>
          <p:spPr bwMode="auto">
            <a:xfrm>
              <a:off x="9162373" y="3045147"/>
              <a:ext cx="406400"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05" name="AutoShape 49">
              <a:extLst>
                <a:ext uri="{FF2B5EF4-FFF2-40B4-BE49-F238E27FC236}">
                  <a16:creationId xmlns:a16="http://schemas.microsoft.com/office/drawing/2014/main" xmlns="" id="{25F4374A-A772-45AD-B382-91CA06299157}"/>
                </a:ext>
              </a:extLst>
            </p:cNvPr>
            <p:cNvSpPr>
              <a:spLocks/>
            </p:cNvSpPr>
            <p:nvPr/>
          </p:nvSpPr>
          <p:spPr bwMode="auto">
            <a:xfrm>
              <a:off x="9481460" y="3407890"/>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06" name="AutoShape 50">
              <a:extLst>
                <a:ext uri="{FF2B5EF4-FFF2-40B4-BE49-F238E27FC236}">
                  <a16:creationId xmlns:a16="http://schemas.microsoft.com/office/drawing/2014/main" xmlns="" id="{D33CEF53-60E3-494F-986E-E8C1720A1D39}"/>
                </a:ext>
              </a:extLst>
            </p:cNvPr>
            <p:cNvSpPr>
              <a:spLocks/>
            </p:cNvSpPr>
            <p:nvPr/>
          </p:nvSpPr>
          <p:spPr bwMode="auto">
            <a:xfrm>
              <a:off x="9481460" y="3320578"/>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07" name="AutoShape 51">
              <a:extLst>
                <a:ext uri="{FF2B5EF4-FFF2-40B4-BE49-F238E27FC236}">
                  <a16:creationId xmlns:a16="http://schemas.microsoft.com/office/drawing/2014/main" xmlns="" id="{200806C8-7512-4EEA-B606-1765B820DD8F}"/>
                </a:ext>
              </a:extLst>
            </p:cNvPr>
            <p:cNvSpPr>
              <a:spLocks/>
            </p:cNvSpPr>
            <p:nvPr/>
          </p:nvSpPr>
          <p:spPr bwMode="auto">
            <a:xfrm>
              <a:off x="9481460" y="3233265"/>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grpSp>
      <p:grpSp>
        <p:nvGrpSpPr>
          <p:cNvPr id="208" name="Group 207">
            <a:extLst>
              <a:ext uri="{FF2B5EF4-FFF2-40B4-BE49-F238E27FC236}">
                <a16:creationId xmlns:a16="http://schemas.microsoft.com/office/drawing/2014/main" xmlns="" id="{17C265CA-4FA1-4FFA-A329-59048140871A}"/>
              </a:ext>
            </a:extLst>
          </p:cNvPr>
          <p:cNvGrpSpPr/>
          <p:nvPr/>
        </p:nvGrpSpPr>
        <p:grpSpPr>
          <a:xfrm>
            <a:off x="3397829" y="3643300"/>
            <a:ext cx="803620" cy="803620"/>
            <a:chOff x="8204317" y="2115665"/>
            <a:chExt cx="464344" cy="464344"/>
          </a:xfrm>
          <a:solidFill>
            <a:schemeClr val="bg1"/>
          </a:solidFill>
        </p:grpSpPr>
        <p:sp>
          <p:nvSpPr>
            <p:cNvPr id="209" name="AutoShape 81">
              <a:extLst>
                <a:ext uri="{FF2B5EF4-FFF2-40B4-BE49-F238E27FC236}">
                  <a16:creationId xmlns:a16="http://schemas.microsoft.com/office/drawing/2014/main" xmlns="" id="{D393A67B-A67A-43E3-9E1F-DA00B175FFCB}"/>
                </a:ext>
              </a:extLst>
            </p:cNvPr>
            <p:cNvSpPr>
              <a:spLocks/>
            </p:cNvSpPr>
            <p:nvPr/>
          </p:nvSpPr>
          <p:spPr bwMode="auto">
            <a:xfrm>
              <a:off x="8204317" y="2115665"/>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10" name="AutoShape 82">
              <a:extLst>
                <a:ext uri="{FF2B5EF4-FFF2-40B4-BE49-F238E27FC236}">
                  <a16:creationId xmlns:a16="http://schemas.microsoft.com/office/drawing/2014/main" xmlns="" id="{39A60FA6-3875-47DC-BF20-ED7A80D5BBB9}"/>
                </a:ext>
              </a:extLst>
            </p:cNvPr>
            <p:cNvSpPr>
              <a:spLocks/>
            </p:cNvSpPr>
            <p:nvPr/>
          </p:nvSpPr>
          <p:spPr bwMode="auto">
            <a:xfrm>
              <a:off x="8247973" y="249269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grpSp>
      <p:grpSp>
        <p:nvGrpSpPr>
          <p:cNvPr id="211" name="Group 210">
            <a:extLst>
              <a:ext uri="{FF2B5EF4-FFF2-40B4-BE49-F238E27FC236}">
                <a16:creationId xmlns:a16="http://schemas.microsoft.com/office/drawing/2014/main" xmlns="" id="{184F4D81-4B92-407E-94E7-D52334722E8D}"/>
              </a:ext>
            </a:extLst>
          </p:cNvPr>
          <p:cNvGrpSpPr/>
          <p:nvPr/>
        </p:nvGrpSpPr>
        <p:grpSpPr>
          <a:xfrm>
            <a:off x="5047032" y="2926193"/>
            <a:ext cx="1129330" cy="1127402"/>
            <a:chOff x="6357938" y="1647825"/>
            <a:chExt cx="465138" cy="464344"/>
          </a:xfrm>
          <a:solidFill>
            <a:schemeClr val="bg1"/>
          </a:solidFill>
        </p:grpSpPr>
        <p:sp>
          <p:nvSpPr>
            <p:cNvPr id="212" name="AutoShape 84">
              <a:extLst>
                <a:ext uri="{FF2B5EF4-FFF2-40B4-BE49-F238E27FC236}">
                  <a16:creationId xmlns:a16="http://schemas.microsoft.com/office/drawing/2014/main" xmlns="" id="{705BA4A5-0DD2-42C0-968F-B236A1286094}"/>
                </a:ext>
              </a:extLst>
            </p:cNvPr>
            <p:cNvSpPr>
              <a:spLocks/>
            </p:cNvSpPr>
            <p:nvPr/>
          </p:nvSpPr>
          <p:spPr bwMode="auto">
            <a:xfrm>
              <a:off x="6357938" y="1647825"/>
              <a:ext cx="46513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900"/>
                  </a:moveTo>
                  <a:cubicBezTo>
                    <a:pt x="20249" y="19643"/>
                    <a:pt x="19644" y="20249"/>
                    <a:pt x="18899" y="20249"/>
                  </a:cubicBezTo>
                  <a:lnTo>
                    <a:pt x="2699" y="20249"/>
                  </a:lnTo>
                  <a:cubicBezTo>
                    <a:pt x="1955" y="20249"/>
                    <a:pt x="1349" y="19643"/>
                    <a:pt x="1349" y="18900"/>
                  </a:cubicBezTo>
                  <a:lnTo>
                    <a:pt x="1349" y="5400"/>
                  </a:lnTo>
                  <a:cubicBezTo>
                    <a:pt x="1349" y="5027"/>
                    <a:pt x="1652" y="4725"/>
                    <a:pt x="2024" y="4725"/>
                  </a:cubicBezTo>
                  <a:lnTo>
                    <a:pt x="2699" y="4725"/>
                  </a:lnTo>
                  <a:lnTo>
                    <a:pt x="2699" y="18225"/>
                  </a:lnTo>
                  <a:cubicBezTo>
                    <a:pt x="2699" y="18598"/>
                    <a:pt x="3001" y="18900"/>
                    <a:pt x="3374" y="18900"/>
                  </a:cubicBezTo>
                  <a:cubicBezTo>
                    <a:pt x="3748" y="18900"/>
                    <a:pt x="4049" y="18598"/>
                    <a:pt x="4049" y="18225"/>
                  </a:cubicBezTo>
                  <a:lnTo>
                    <a:pt x="4049" y="2025"/>
                  </a:lnTo>
                  <a:cubicBezTo>
                    <a:pt x="4049" y="1652"/>
                    <a:pt x="4352" y="1350"/>
                    <a:pt x="4724" y="1350"/>
                  </a:cubicBezTo>
                  <a:lnTo>
                    <a:pt x="19575" y="1350"/>
                  </a:lnTo>
                  <a:cubicBezTo>
                    <a:pt x="19947" y="1350"/>
                    <a:pt x="20249" y="1652"/>
                    <a:pt x="20249" y="2025"/>
                  </a:cubicBezTo>
                  <a:cubicBezTo>
                    <a:pt x="20249" y="2025"/>
                    <a:pt x="20249" y="18900"/>
                    <a:pt x="20249" y="18900"/>
                  </a:cubicBezTo>
                  <a:close/>
                  <a:moveTo>
                    <a:pt x="19575" y="0"/>
                  </a:moveTo>
                  <a:lnTo>
                    <a:pt x="4724" y="0"/>
                  </a:lnTo>
                  <a:cubicBezTo>
                    <a:pt x="3606" y="0"/>
                    <a:pt x="2699" y="905"/>
                    <a:pt x="2699" y="2025"/>
                  </a:cubicBezTo>
                  <a:lnTo>
                    <a:pt x="2699" y="3375"/>
                  </a:lnTo>
                  <a:lnTo>
                    <a:pt x="2024" y="3375"/>
                  </a:lnTo>
                  <a:cubicBezTo>
                    <a:pt x="906" y="3375"/>
                    <a:pt x="0" y="4280"/>
                    <a:pt x="0" y="5400"/>
                  </a:cubicBezTo>
                  <a:lnTo>
                    <a:pt x="0" y="18900"/>
                  </a:lnTo>
                  <a:cubicBezTo>
                    <a:pt x="0" y="20391"/>
                    <a:pt x="1208" y="21599"/>
                    <a:pt x="2699" y="21599"/>
                  </a:cubicBezTo>
                  <a:lnTo>
                    <a:pt x="18899" y="21599"/>
                  </a:lnTo>
                  <a:cubicBezTo>
                    <a:pt x="20391" y="21599"/>
                    <a:pt x="21600" y="20391"/>
                    <a:pt x="21600" y="18900"/>
                  </a:cubicBezTo>
                  <a:lnTo>
                    <a:pt x="21600" y="2025"/>
                  </a:lnTo>
                  <a:cubicBezTo>
                    <a:pt x="21600" y="905"/>
                    <a:pt x="20693" y="0"/>
                    <a:pt x="19575"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13" name="AutoShape 85">
              <a:extLst>
                <a:ext uri="{FF2B5EF4-FFF2-40B4-BE49-F238E27FC236}">
                  <a16:creationId xmlns:a16="http://schemas.microsoft.com/office/drawing/2014/main" xmlns="" id="{78B86C2A-D5D7-4AAB-8A13-0EED7A0DB24C}"/>
                </a:ext>
              </a:extLst>
            </p:cNvPr>
            <p:cNvSpPr>
              <a:spLocks/>
            </p:cNvSpPr>
            <p:nvPr/>
          </p:nvSpPr>
          <p:spPr bwMode="auto">
            <a:xfrm>
              <a:off x="6634163" y="1821657"/>
              <a:ext cx="130175"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14" name="AutoShape 86">
              <a:extLst>
                <a:ext uri="{FF2B5EF4-FFF2-40B4-BE49-F238E27FC236}">
                  <a16:creationId xmlns:a16="http://schemas.microsoft.com/office/drawing/2014/main" xmlns="" id="{70FB672E-8BBB-43FC-95D3-58BEDA6A12D9}"/>
                </a:ext>
              </a:extLst>
            </p:cNvPr>
            <p:cNvSpPr>
              <a:spLocks/>
            </p:cNvSpPr>
            <p:nvPr/>
          </p:nvSpPr>
          <p:spPr bwMode="auto">
            <a:xfrm>
              <a:off x="6634163" y="1778000"/>
              <a:ext cx="130175"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15" name="AutoShape 87">
              <a:extLst>
                <a:ext uri="{FF2B5EF4-FFF2-40B4-BE49-F238E27FC236}">
                  <a16:creationId xmlns:a16="http://schemas.microsoft.com/office/drawing/2014/main" xmlns="" id="{E262E638-28DB-4348-BCDF-75479343A5BF}"/>
                </a:ext>
              </a:extLst>
            </p:cNvPr>
            <p:cNvSpPr>
              <a:spLocks/>
            </p:cNvSpPr>
            <p:nvPr/>
          </p:nvSpPr>
          <p:spPr bwMode="auto">
            <a:xfrm>
              <a:off x="6634163" y="1734344"/>
              <a:ext cx="130175"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16" name="AutoShape 88">
              <a:extLst>
                <a:ext uri="{FF2B5EF4-FFF2-40B4-BE49-F238E27FC236}">
                  <a16:creationId xmlns:a16="http://schemas.microsoft.com/office/drawing/2014/main" xmlns="" id="{32257038-9294-4CFD-8446-CA9D30813363}"/>
                </a:ext>
              </a:extLst>
            </p:cNvPr>
            <p:cNvSpPr>
              <a:spLocks/>
            </p:cNvSpPr>
            <p:nvPr/>
          </p:nvSpPr>
          <p:spPr bwMode="auto">
            <a:xfrm>
              <a:off x="6474619" y="2039938"/>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17" name="AutoShape 89">
              <a:extLst>
                <a:ext uri="{FF2B5EF4-FFF2-40B4-BE49-F238E27FC236}">
                  <a16:creationId xmlns:a16="http://schemas.microsoft.com/office/drawing/2014/main" xmlns="" id="{FD5C9514-BA5B-40BA-9193-CC3FAA813647}"/>
                </a:ext>
              </a:extLst>
            </p:cNvPr>
            <p:cNvSpPr>
              <a:spLocks/>
            </p:cNvSpPr>
            <p:nvPr/>
          </p:nvSpPr>
          <p:spPr bwMode="auto">
            <a:xfrm>
              <a:off x="6474619" y="1996282"/>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18" name="AutoShape 90">
              <a:extLst>
                <a:ext uri="{FF2B5EF4-FFF2-40B4-BE49-F238E27FC236}">
                  <a16:creationId xmlns:a16="http://schemas.microsoft.com/office/drawing/2014/main" xmlns="" id="{805588AD-CA63-453C-B004-57BB1671BC0E}"/>
                </a:ext>
              </a:extLst>
            </p:cNvPr>
            <p:cNvSpPr>
              <a:spLocks/>
            </p:cNvSpPr>
            <p:nvPr/>
          </p:nvSpPr>
          <p:spPr bwMode="auto">
            <a:xfrm>
              <a:off x="6474619" y="1952625"/>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19" name="AutoShape 91">
              <a:extLst>
                <a:ext uri="{FF2B5EF4-FFF2-40B4-BE49-F238E27FC236}">
                  <a16:creationId xmlns:a16="http://schemas.microsoft.com/office/drawing/2014/main" xmlns="" id="{A0DE4F78-D505-4BE1-AE5F-EA430F12E2B8}"/>
                </a:ext>
              </a:extLst>
            </p:cNvPr>
            <p:cNvSpPr>
              <a:spLocks/>
            </p:cNvSpPr>
            <p:nvPr/>
          </p:nvSpPr>
          <p:spPr bwMode="auto">
            <a:xfrm>
              <a:off x="6634163" y="2039938"/>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20" name="AutoShape 92">
              <a:extLst>
                <a:ext uri="{FF2B5EF4-FFF2-40B4-BE49-F238E27FC236}">
                  <a16:creationId xmlns:a16="http://schemas.microsoft.com/office/drawing/2014/main" xmlns="" id="{732EB659-F273-491B-8C6B-16D3CF23CD9F}"/>
                </a:ext>
              </a:extLst>
            </p:cNvPr>
            <p:cNvSpPr>
              <a:spLocks/>
            </p:cNvSpPr>
            <p:nvPr/>
          </p:nvSpPr>
          <p:spPr bwMode="auto">
            <a:xfrm>
              <a:off x="6634163" y="1996282"/>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21" name="AutoShape 93">
              <a:extLst>
                <a:ext uri="{FF2B5EF4-FFF2-40B4-BE49-F238E27FC236}">
                  <a16:creationId xmlns:a16="http://schemas.microsoft.com/office/drawing/2014/main" xmlns="" id="{05F19897-BA40-48DF-B6AF-B9C45664988D}"/>
                </a:ext>
              </a:extLst>
            </p:cNvPr>
            <p:cNvSpPr>
              <a:spLocks/>
            </p:cNvSpPr>
            <p:nvPr/>
          </p:nvSpPr>
          <p:spPr bwMode="auto">
            <a:xfrm>
              <a:off x="6634163" y="1952625"/>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22" name="AutoShape 94">
              <a:extLst>
                <a:ext uri="{FF2B5EF4-FFF2-40B4-BE49-F238E27FC236}">
                  <a16:creationId xmlns:a16="http://schemas.microsoft.com/office/drawing/2014/main" xmlns="" id="{A2C651C8-F8B6-4D15-9A70-EF7912B8BBA6}"/>
                </a:ext>
              </a:extLst>
            </p:cNvPr>
            <p:cNvSpPr>
              <a:spLocks/>
            </p:cNvSpPr>
            <p:nvPr/>
          </p:nvSpPr>
          <p:spPr bwMode="auto">
            <a:xfrm>
              <a:off x="6474619" y="1865313"/>
              <a:ext cx="289719"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69"/>
                    <a:pt x="242" y="21599"/>
                    <a:pt x="540" y="21599"/>
                  </a:cubicBezTo>
                  <a:lnTo>
                    <a:pt x="21060" y="21599"/>
                  </a:lnTo>
                  <a:cubicBezTo>
                    <a:pt x="21357" y="21599"/>
                    <a:pt x="21600" y="16769"/>
                    <a:pt x="21600" y="10800"/>
                  </a:cubicBezTo>
                  <a:cubicBezTo>
                    <a:pt x="21600" y="4851"/>
                    <a:pt x="21357" y="0"/>
                    <a:pt x="2106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23" name="AutoShape 95">
              <a:extLst>
                <a:ext uri="{FF2B5EF4-FFF2-40B4-BE49-F238E27FC236}">
                  <a16:creationId xmlns:a16="http://schemas.microsoft.com/office/drawing/2014/main" xmlns="" id="{4A7B0C17-0569-45CE-B4BD-4E0C6306F73E}"/>
                </a:ext>
              </a:extLst>
            </p:cNvPr>
            <p:cNvSpPr>
              <a:spLocks/>
            </p:cNvSpPr>
            <p:nvPr/>
          </p:nvSpPr>
          <p:spPr bwMode="auto">
            <a:xfrm>
              <a:off x="6474619" y="1908969"/>
              <a:ext cx="289719"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90"/>
                    <a:pt x="242" y="21599"/>
                    <a:pt x="540" y="21599"/>
                  </a:cubicBezTo>
                  <a:lnTo>
                    <a:pt x="21060" y="21599"/>
                  </a:lnTo>
                  <a:cubicBezTo>
                    <a:pt x="21357" y="21599"/>
                    <a:pt x="21600" y="16790"/>
                    <a:pt x="21600" y="10800"/>
                  </a:cubicBezTo>
                  <a:cubicBezTo>
                    <a:pt x="21600" y="4851"/>
                    <a:pt x="21357" y="0"/>
                    <a:pt x="2106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24" name="AutoShape 96">
              <a:extLst>
                <a:ext uri="{FF2B5EF4-FFF2-40B4-BE49-F238E27FC236}">
                  <a16:creationId xmlns:a16="http://schemas.microsoft.com/office/drawing/2014/main" xmlns="" id="{5C7153AC-93CB-4887-92B5-6437A0F7DC5F}"/>
                </a:ext>
              </a:extLst>
            </p:cNvPr>
            <p:cNvSpPr>
              <a:spLocks/>
            </p:cNvSpPr>
            <p:nvPr/>
          </p:nvSpPr>
          <p:spPr bwMode="auto">
            <a:xfrm>
              <a:off x="6474619" y="1705769"/>
              <a:ext cx="130175" cy="1301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4792"/>
                  </a:moveTo>
                  <a:lnTo>
                    <a:pt x="16800" y="4792"/>
                  </a:lnTo>
                  <a:lnTo>
                    <a:pt x="16800" y="16797"/>
                  </a:lnTo>
                  <a:lnTo>
                    <a:pt x="4799" y="16797"/>
                  </a:lnTo>
                  <a:cubicBezTo>
                    <a:pt x="4799" y="16797"/>
                    <a:pt x="4799" y="4792"/>
                    <a:pt x="4799" y="4792"/>
                  </a:cubicBezTo>
                  <a:close/>
                  <a:moveTo>
                    <a:pt x="2399" y="21600"/>
                  </a:moveTo>
                  <a:lnTo>
                    <a:pt x="19199" y="21600"/>
                  </a:lnTo>
                  <a:cubicBezTo>
                    <a:pt x="20527" y="21600"/>
                    <a:pt x="21600" y="20523"/>
                    <a:pt x="21600" y="19198"/>
                  </a:cubicBezTo>
                  <a:lnTo>
                    <a:pt x="21600" y="2401"/>
                  </a:lnTo>
                  <a:cubicBezTo>
                    <a:pt x="21600" y="1076"/>
                    <a:pt x="20527" y="0"/>
                    <a:pt x="19199" y="0"/>
                  </a:cubicBezTo>
                  <a:lnTo>
                    <a:pt x="2399" y="0"/>
                  </a:lnTo>
                  <a:cubicBezTo>
                    <a:pt x="1072" y="0"/>
                    <a:pt x="0" y="1076"/>
                    <a:pt x="0" y="2401"/>
                  </a:cubicBezTo>
                  <a:lnTo>
                    <a:pt x="0" y="19198"/>
                  </a:lnTo>
                  <a:cubicBezTo>
                    <a:pt x="0" y="20523"/>
                    <a:pt x="1072" y="21600"/>
                    <a:pt x="2399" y="2160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grpSp>
      <p:sp>
        <p:nvSpPr>
          <p:cNvPr id="107" name="Rectangle 106">
            <a:extLst>
              <a:ext uri="{FF2B5EF4-FFF2-40B4-BE49-F238E27FC236}">
                <a16:creationId xmlns:a16="http://schemas.microsoft.com/office/drawing/2014/main" xmlns="" id="{BEA7FB13-F899-4788-8132-1C0AE0F81BD2}"/>
              </a:ext>
            </a:extLst>
          </p:cNvPr>
          <p:cNvSpPr/>
          <p:nvPr/>
        </p:nvSpPr>
        <p:spPr>
          <a:xfrm>
            <a:off x="-10709489"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Rectangle 107">
            <a:extLst>
              <a:ext uri="{FF2B5EF4-FFF2-40B4-BE49-F238E27FC236}">
                <a16:creationId xmlns:a16="http://schemas.microsoft.com/office/drawing/2014/main" xmlns="" id="{A3725B73-D5E5-49E8-A59B-E16C8EEE661F}"/>
              </a:ext>
            </a:extLst>
          </p:cNvPr>
          <p:cNvSpPr/>
          <p:nvPr/>
        </p:nvSpPr>
        <p:spPr>
          <a:xfrm>
            <a:off x="-11171672"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TextBox 108">
            <a:extLst>
              <a:ext uri="{FF2B5EF4-FFF2-40B4-BE49-F238E27FC236}">
                <a16:creationId xmlns:a16="http://schemas.microsoft.com/office/drawing/2014/main" xmlns="" id="{6E418ABF-1DAB-43D8-896A-9F853AA47AEF}"/>
              </a:ext>
            </a:extLst>
          </p:cNvPr>
          <p:cNvSpPr txBox="1"/>
          <p:nvPr/>
        </p:nvSpPr>
        <p:spPr>
          <a:xfrm rot="16200000">
            <a:off x="389760" y="1821823"/>
            <a:ext cx="1398033" cy="461665"/>
          </a:xfrm>
          <a:prstGeom prst="rect">
            <a:avLst/>
          </a:prstGeom>
          <a:solidFill>
            <a:srgbClr val="A29CEE"/>
          </a:solidFill>
        </p:spPr>
        <p:txBody>
          <a:bodyPr wrap="square" rtlCol="0">
            <a:spAutoFit/>
          </a:bodyPr>
          <a:lstStyle/>
          <a:p>
            <a:pPr algn="ctr"/>
            <a:r>
              <a:rPr lang="en-US" sz="2400" b="1" dirty="0">
                <a:solidFill>
                  <a:sysClr val="windowText" lastClr="000000"/>
                </a:solidFill>
                <a:latin typeface="Tw Cen MT" panose="020B0602020104020603" pitchFamily="34" charset="0"/>
              </a:rPr>
              <a:t>Positions </a:t>
            </a:r>
          </a:p>
        </p:txBody>
      </p:sp>
      <p:sp>
        <p:nvSpPr>
          <p:cNvPr id="120" name="TextBox 119">
            <a:extLst>
              <a:ext uri="{FF2B5EF4-FFF2-40B4-BE49-F238E27FC236}">
                <a16:creationId xmlns:a16="http://schemas.microsoft.com/office/drawing/2014/main" xmlns="" id="{99D26AEB-DEDC-41F2-8B5D-F8C7A74481C7}"/>
              </a:ext>
            </a:extLst>
          </p:cNvPr>
          <p:cNvSpPr txBox="1"/>
          <p:nvPr/>
        </p:nvSpPr>
        <p:spPr>
          <a:xfrm rot="16200000">
            <a:off x="628710" y="2739109"/>
            <a:ext cx="1844319" cy="461665"/>
          </a:xfrm>
          <a:prstGeom prst="rect">
            <a:avLst/>
          </a:prstGeom>
          <a:solidFill>
            <a:srgbClr val="7168E6"/>
          </a:solidFill>
        </p:spPr>
        <p:txBody>
          <a:bodyPr wrap="square" rtlCol="0">
            <a:spAutoFit/>
          </a:bodyPr>
          <a:lstStyle/>
          <a:p>
            <a:pPr algn="ctr"/>
            <a:r>
              <a:rPr lang="en-US" sz="2400" b="1" dirty="0" smtClean="0">
                <a:solidFill>
                  <a:sysClr val="windowText" lastClr="000000"/>
                </a:solidFill>
                <a:latin typeface="Tw Cen MT" panose="020B0602020104020603" pitchFamily="34" charset="0"/>
              </a:rPr>
              <a:t>Know More</a:t>
            </a:r>
            <a:endParaRPr lang="en-US" sz="2400" b="1" dirty="0">
              <a:solidFill>
                <a:sysClr val="windowText" lastClr="000000"/>
              </a:solidFill>
              <a:latin typeface="Tw Cen MT" panose="020B0602020104020603" pitchFamily="34" charset="0"/>
            </a:endParaRPr>
          </a:p>
        </p:txBody>
      </p:sp>
      <p:sp>
        <p:nvSpPr>
          <p:cNvPr id="121" name="Rectangle 120">
            <a:extLst>
              <a:ext uri="{FF2B5EF4-FFF2-40B4-BE49-F238E27FC236}">
                <a16:creationId xmlns="" xmlns:a16="http://schemas.microsoft.com/office/drawing/2014/main" id="{A3725B73-D5E5-49E8-A59B-E16C8EEE661F}"/>
              </a:ext>
            </a:extLst>
          </p:cNvPr>
          <p:cNvSpPr/>
          <p:nvPr/>
        </p:nvSpPr>
        <p:spPr>
          <a:xfrm>
            <a:off x="-11636646" y="-1924"/>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2" name="Rectangle 121">
            <a:extLst>
              <a:ext uri="{FF2B5EF4-FFF2-40B4-BE49-F238E27FC236}">
                <a16:creationId xmlns="" xmlns:a16="http://schemas.microsoft.com/office/drawing/2014/main" id="{A3725B73-D5E5-49E8-A59B-E16C8EEE661F}"/>
              </a:ext>
            </a:extLst>
          </p:cNvPr>
          <p:cNvSpPr/>
          <p:nvPr/>
        </p:nvSpPr>
        <p:spPr>
          <a:xfrm>
            <a:off x="-12093355"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3" name="TextBox 122">
            <a:extLst>
              <a:ext uri="{FF2B5EF4-FFF2-40B4-BE49-F238E27FC236}">
                <a16:creationId xmlns:a16="http://schemas.microsoft.com/office/drawing/2014/main" xmlns="" id="{6E418ABF-1DAB-43D8-896A-9F853AA47AEF}"/>
              </a:ext>
            </a:extLst>
          </p:cNvPr>
          <p:cNvSpPr txBox="1"/>
          <p:nvPr/>
        </p:nvSpPr>
        <p:spPr>
          <a:xfrm rot="16200000">
            <a:off x="-401638" y="324443"/>
            <a:ext cx="1116000" cy="468000"/>
          </a:xfrm>
          <a:prstGeom prst="rect">
            <a:avLst/>
          </a:prstGeom>
          <a:solidFill>
            <a:schemeClr val="bg1"/>
          </a:solidFill>
        </p:spPr>
        <p:txBody>
          <a:bodyPr wrap="square" rtlCol="0">
            <a:spAutoFit/>
          </a:bodyPr>
          <a:lstStyle/>
          <a:p>
            <a:pPr algn="ctr"/>
            <a:r>
              <a:rPr lang="en-US" sz="2400" b="1" dirty="0" smtClean="0">
                <a:latin typeface="Tw Cen MT" panose="020B0602020104020603" pitchFamily="34" charset="0"/>
              </a:rPr>
              <a:t>Thanks</a:t>
            </a:r>
            <a:endParaRPr lang="en-US" sz="2400" b="1" dirty="0">
              <a:latin typeface="Tw Cen MT" panose="020B0602020104020603" pitchFamily="34" charset="0"/>
            </a:endParaRPr>
          </a:p>
        </p:txBody>
      </p:sp>
      <p:sp>
        <p:nvSpPr>
          <p:cNvPr id="124" name="TextBox 123">
            <a:extLst>
              <a:ext uri="{FF2B5EF4-FFF2-40B4-BE49-F238E27FC236}">
                <a16:creationId xmlns:a16="http://schemas.microsoft.com/office/drawing/2014/main" xmlns="" id="{99D26AEB-DEDC-41F2-8B5D-F8C7A74481C7}"/>
              </a:ext>
            </a:extLst>
          </p:cNvPr>
          <p:cNvSpPr txBox="1"/>
          <p:nvPr/>
        </p:nvSpPr>
        <p:spPr>
          <a:xfrm rot="16200000">
            <a:off x="93215" y="1050697"/>
            <a:ext cx="1046146" cy="461665"/>
          </a:xfrm>
          <a:prstGeom prst="rect">
            <a:avLst/>
          </a:prstGeom>
          <a:solidFill>
            <a:srgbClr val="DAD8F8"/>
          </a:solidFill>
        </p:spPr>
        <p:txBody>
          <a:bodyPr wrap="square" rtlCol="0">
            <a:spAutoFit/>
          </a:bodyPr>
          <a:lstStyle/>
          <a:p>
            <a:pPr algn="ctr"/>
            <a:r>
              <a:rPr lang="en-US" sz="2400" b="1" dirty="0">
                <a:solidFill>
                  <a:sysClr val="windowText" lastClr="000000"/>
                </a:solidFill>
                <a:latin typeface="Tw Cen MT" panose="020B0602020104020603" pitchFamily="34" charset="0"/>
              </a:rPr>
              <a:t>Clients </a:t>
            </a:r>
          </a:p>
        </p:txBody>
      </p:sp>
    </p:spTree>
    <p:extLst>
      <p:ext uri="{BB962C8B-B14F-4D97-AF65-F5344CB8AC3E}">
        <p14:creationId xmlns:p14="http://schemas.microsoft.com/office/powerpoint/2010/main" val="2298122234"/>
      </p:ext>
    </p:extLst>
  </p:cSld>
  <p:clrMapOvr>
    <a:masterClrMapping/>
  </p:clrMapOvr>
  <p:transition spd="slow">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5"/>
                                        </p:tgtEl>
                                        <p:attrNameLst>
                                          <p:attrName>style.visibility</p:attrName>
                                        </p:attrNameLst>
                                      </p:cBhvr>
                                      <p:to>
                                        <p:strVal val="visible"/>
                                      </p:to>
                                    </p:set>
                                    <p:anim calcmode="lin" valueType="num">
                                      <p:cBhvr>
                                        <p:cTn id="7" dur="500" fill="hold"/>
                                        <p:tgtEl>
                                          <p:spTgt spid="185"/>
                                        </p:tgtEl>
                                        <p:attrNameLst>
                                          <p:attrName>ppt_w</p:attrName>
                                        </p:attrNameLst>
                                      </p:cBhvr>
                                      <p:tavLst>
                                        <p:tav tm="0">
                                          <p:val>
                                            <p:fltVal val="0"/>
                                          </p:val>
                                        </p:tav>
                                        <p:tav tm="100000">
                                          <p:val>
                                            <p:strVal val="#ppt_w"/>
                                          </p:val>
                                        </p:tav>
                                      </p:tavLst>
                                    </p:anim>
                                    <p:anim calcmode="lin" valueType="num">
                                      <p:cBhvr>
                                        <p:cTn id="8" dur="500" fill="hold"/>
                                        <p:tgtEl>
                                          <p:spTgt spid="185"/>
                                        </p:tgtEl>
                                        <p:attrNameLst>
                                          <p:attrName>ppt_h</p:attrName>
                                        </p:attrNameLst>
                                      </p:cBhvr>
                                      <p:tavLst>
                                        <p:tav tm="0">
                                          <p:val>
                                            <p:fltVal val="0"/>
                                          </p:val>
                                        </p:tav>
                                        <p:tav tm="100000">
                                          <p:val>
                                            <p:strVal val="#ppt_h"/>
                                          </p:val>
                                        </p:tav>
                                      </p:tavLst>
                                    </p:anim>
                                    <p:animEffect transition="in" filter="fade">
                                      <p:cBhvr>
                                        <p:cTn id="9" dur="500"/>
                                        <p:tgtEl>
                                          <p:spTgt spid="185"/>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186"/>
                                        </p:tgtEl>
                                        <p:attrNameLst>
                                          <p:attrName>style.visibility</p:attrName>
                                        </p:attrNameLst>
                                      </p:cBhvr>
                                      <p:to>
                                        <p:strVal val="visible"/>
                                      </p:to>
                                    </p:set>
                                    <p:anim calcmode="lin" valueType="num">
                                      <p:cBhvr>
                                        <p:cTn id="12" dur="500" fill="hold"/>
                                        <p:tgtEl>
                                          <p:spTgt spid="186"/>
                                        </p:tgtEl>
                                        <p:attrNameLst>
                                          <p:attrName>ppt_w</p:attrName>
                                        </p:attrNameLst>
                                      </p:cBhvr>
                                      <p:tavLst>
                                        <p:tav tm="0">
                                          <p:val>
                                            <p:fltVal val="0"/>
                                          </p:val>
                                        </p:tav>
                                        <p:tav tm="100000">
                                          <p:val>
                                            <p:strVal val="#ppt_w"/>
                                          </p:val>
                                        </p:tav>
                                      </p:tavLst>
                                    </p:anim>
                                    <p:anim calcmode="lin" valueType="num">
                                      <p:cBhvr>
                                        <p:cTn id="13" dur="500" fill="hold"/>
                                        <p:tgtEl>
                                          <p:spTgt spid="186"/>
                                        </p:tgtEl>
                                        <p:attrNameLst>
                                          <p:attrName>ppt_h</p:attrName>
                                        </p:attrNameLst>
                                      </p:cBhvr>
                                      <p:tavLst>
                                        <p:tav tm="0">
                                          <p:val>
                                            <p:fltVal val="0"/>
                                          </p:val>
                                        </p:tav>
                                        <p:tav tm="100000">
                                          <p:val>
                                            <p:strVal val="#ppt_h"/>
                                          </p:val>
                                        </p:tav>
                                      </p:tavLst>
                                    </p:anim>
                                    <p:animEffect transition="in" filter="fade">
                                      <p:cBhvr>
                                        <p:cTn id="14" dur="500"/>
                                        <p:tgtEl>
                                          <p:spTgt spid="186"/>
                                        </p:tgtEl>
                                      </p:cBhvr>
                                    </p:animEffect>
                                  </p:childTnLst>
                                </p:cTn>
                              </p:par>
                              <p:par>
                                <p:cTn id="15" presetID="53" presetClass="entr" presetSubtype="16" fill="hold" nodeType="withEffect">
                                  <p:stCondLst>
                                    <p:cond delay="500"/>
                                  </p:stCondLst>
                                  <p:childTnLst>
                                    <p:set>
                                      <p:cBhvr>
                                        <p:cTn id="16" dur="1" fill="hold">
                                          <p:stCondLst>
                                            <p:cond delay="0"/>
                                          </p:stCondLst>
                                        </p:cTn>
                                        <p:tgtEl>
                                          <p:spTgt spid="208"/>
                                        </p:tgtEl>
                                        <p:attrNameLst>
                                          <p:attrName>style.visibility</p:attrName>
                                        </p:attrNameLst>
                                      </p:cBhvr>
                                      <p:to>
                                        <p:strVal val="visible"/>
                                      </p:to>
                                    </p:set>
                                    <p:anim calcmode="lin" valueType="num">
                                      <p:cBhvr>
                                        <p:cTn id="17" dur="500" fill="hold"/>
                                        <p:tgtEl>
                                          <p:spTgt spid="208"/>
                                        </p:tgtEl>
                                        <p:attrNameLst>
                                          <p:attrName>ppt_w</p:attrName>
                                        </p:attrNameLst>
                                      </p:cBhvr>
                                      <p:tavLst>
                                        <p:tav tm="0">
                                          <p:val>
                                            <p:fltVal val="0"/>
                                          </p:val>
                                        </p:tav>
                                        <p:tav tm="100000">
                                          <p:val>
                                            <p:strVal val="#ppt_w"/>
                                          </p:val>
                                        </p:tav>
                                      </p:tavLst>
                                    </p:anim>
                                    <p:anim calcmode="lin" valueType="num">
                                      <p:cBhvr>
                                        <p:cTn id="18" dur="500" fill="hold"/>
                                        <p:tgtEl>
                                          <p:spTgt spid="208"/>
                                        </p:tgtEl>
                                        <p:attrNameLst>
                                          <p:attrName>ppt_h</p:attrName>
                                        </p:attrNameLst>
                                      </p:cBhvr>
                                      <p:tavLst>
                                        <p:tav tm="0">
                                          <p:val>
                                            <p:fltVal val="0"/>
                                          </p:val>
                                        </p:tav>
                                        <p:tav tm="100000">
                                          <p:val>
                                            <p:strVal val="#ppt_h"/>
                                          </p:val>
                                        </p:tav>
                                      </p:tavLst>
                                    </p:anim>
                                    <p:animEffect transition="in" filter="fade">
                                      <p:cBhvr>
                                        <p:cTn id="19" dur="500"/>
                                        <p:tgtEl>
                                          <p:spTgt spid="208"/>
                                        </p:tgtEl>
                                      </p:cBhvr>
                                    </p:animEffect>
                                  </p:childTnLst>
                                </p:cTn>
                              </p:par>
                            </p:childTnLst>
                          </p:cTn>
                        </p:par>
                        <p:par>
                          <p:cTn id="20" fill="hold">
                            <p:stCondLst>
                              <p:cond delay="1000"/>
                            </p:stCondLst>
                            <p:childTnLst>
                              <p:par>
                                <p:cTn id="21" presetID="22" presetClass="entr" presetSubtype="2" fill="hold" nodeType="afterEffect">
                                  <p:stCondLst>
                                    <p:cond delay="100"/>
                                  </p:stCondLst>
                                  <p:childTnLst>
                                    <p:set>
                                      <p:cBhvr>
                                        <p:cTn id="22" dur="1" fill="hold">
                                          <p:stCondLst>
                                            <p:cond delay="0"/>
                                          </p:stCondLst>
                                        </p:cTn>
                                        <p:tgtEl>
                                          <p:spTgt spid="182"/>
                                        </p:tgtEl>
                                        <p:attrNameLst>
                                          <p:attrName>style.visibility</p:attrName>
                                        </p:attrNameLst>
                                      </p:cBhvr>
                                      <p:to>
                                        <p:strVal val="visible"/>
                                      </p:to>
                                    </p:set>
                                    <p:animEffect transition="in" filter="wipe(right)">
                                      <p:cBhvr>
                                        <p:cTn id="23" dur="500"/>
                                        <p:tgtEl>
                                          <p:spTgt spid="182"/>
                                        </p:tgtEl>
                                      </p:cBhvr>
                                    </p:animEffect>
                                  </p:childTnLst>
                                </p:cTn>
                              </p:par>
                            </p:childTnLst>
                          </p:cTn>
                        </p:par>
                        <p:par>
                          <p:cTn id="24" fill="hold">
                            <p:stCondLst>
                              <p:cond delay="1600"/>
                            </p:stCondLst>
                            <p:childTnLst>
                              <p:par>
                                <p:cTn id="25" presetID="53" presetClass="entr" presetSubtype="16" fill="hold" nodeType="afterEffect">
                                  <p:stCondLst>
                                    <p:cond delay="100"/>
                                  </p:stCondLst>
                                  <p:childTnLst>
                                    <p:set>
                                      <p:cBhvr>
                                        <p:cTn id="26" dur="1" fill="hold">
                                          <p:stCondLst>
                                            <p:cond delay="0"/>
                                          </p:stCondLst>
                                        </p:cTn>
                                        <p:tgtEl>
                                          <p:spTgt spid="190"/>
                                        </p:tgtEl>
                                        <p:attrNameLst>
                                          <p:attrName>style.visibility</p:attrName>
                                        </p:attrNameLst>
                                      </p:cBhvr>
                                      <p:to>
                                        <p:strVal val="visible"/>
                                      </p:to>
                                    </p:set>
                                    <p:anim calcmode="lin" valueType="num">
                                      <p:cBhvr>
                                        <p:cTn id="27" dur="500" fill="hold"/>
                                        <p:tgtEl>
                                          <p:spTgt spid="190"/>
                                        </p:tgtEl>
                                        <p:attrNameLst>
                                          <p:attrName>ppt_w</p:attrName>
                                        </p:attrNameLst>
                                      </p:cBhvr>
                                      <p:tavLst>
                                        <p:tav tm="0">
                                          <p:val>
                                            <p:fltVal val="0"/>
                                          </p:val>
                                        </p:tav>
                                        <p:tav tm="100000">
                                          <p:val>
                                            <p:strVal val="#ppt_w"/>
                                          </p:val>
                                        </p:tav>
                                      </p:tavLst>
                                    </p:anim>
                                    <p:anim calcmode="lin" valueType="num">
                                      <p:cBhvr>
                                        <p:cTn id="28" dur="500" fill="hold"/>
                                        <p:tgtEl>
                                          <p:spTgt spid="190"/>
                                        </p:tgtEl>
                                        <p:attrNameLst>
                                          <p:attrName>ppt_h</p:attrName>
                                        </p:attrNameLst>
                                      </p:cBhvr>
                                      <p:tavLst>
                                        <p:tav tm="0">
                                          <p:val>
                                            <p:fltVal val="0"/>
                                          </p:val>
                                        </p:tav>
                                        <p:tav tm="100000">
                                          <p:val>
                                            <p:strVal val="#ppt_h"/>
                                          </p:val>
                                        </p:tav>
                                      </p:tavLst>
                                    </p:anim>
                                    <p:animEffect transition="in" filter="fade">
                                      <p:cBhvr>
                                        <p:cTn id="29" dur="500"/>
                                        <p:tgtEl>
                                          <p:spTgt spid="190"/>
                                        </p:tgtEl>
                                      </p:cBhvr>
                                    </p:animEffect>
                                  </p:childTnLst>
                                </p:cTn>
                              </p:par>
                            </p:childTnLst>
                          </p:cTn>
                        </p:par>
                        <p:par>
                          <p:cTn id="30" fill="hold">
                            <p:stCondLst>
                              <p:cond delay="2200"/>
                            </p:stCondLst>
                            <p:childTnLst>
                              <p:par>
                                <p:cTn id="31" presetID="53" presetClass="entr" presetSubtype="16" fill="hold" grpId="0" nodeType="afterEffect">
                                  <p:stCondLst>
                                    <p:cond delay="0"/>
                                  </p:stCondLst>
                                  <p:childTnLst>
                                    <p:set>
                                      <p:cBhvr>
                                        <p:cTn id="32" dur="1" fill="hold">
                                          <p:stCondLst>
                                            <p:cond delay="0"/>
                                          </p:stCondLst>
                                        </p:cTn>
                                        <p:tgtEl>
                                          <p:spTgt spid="181"/>
                                        </p:tgtEl>
                                        <p:attrNameLst>
                                          <p:attrName>style.visibility</p:attrName>
                                        </p:attrNameLst>
                                      </p:cBhvr>
                                      <p:to>
                                        <p:strVal val="visible"/>
                                      </p:to>
                                    </p:set>
                                    <p:anim calcmode="lin" valueType="num">
                                      <p:cBhvr>
                                        <p:cTn id="33" dur="500" fill="hold"/>
                                        <p:tgtEl>
                                          <p:spTgt spid="181"/>
                                        </p:tgtEl>
                                        <p:attrNameLst>
                                          <p:attrName>ppt_w</p:attrName>
                                        </p:attrNameLst>
                                      </p:cBhvr>
                                      <p:tavLst>
                                        <p:tav tm="0">
                                          <p:val>
                                            <p:fltVal val="0"/>
                                          </p:val>
                                        </p:tav>
                                        <p:tav tm="100000">
                                          <p:val>
                                            <p:strVal val="#ppt_w"/>
                                          </p:val>
                                        </p:tav>
                                      </p:tavLst>
                                    </p:anim>
                                    <p:anim calcmode="lin" valueType="num">
                                      <p:cBhvr>
                                        <p:cTn id="34" dur="500" fill="hold"/>
                                        <p:tgtEl>
                                          <p:spTgt spid="181"/>
                                        </p:tgtEl>
                                        <p:attrNameLst>
                                          <p:attrName>ppt_h</p:attrName>
                                        </p:attrNameLst>
                                      </p:cBhvr>
                                      <p:tavLst>
                                        <p:tav tm="0">
                                          <p:val>
                                            <p:fltVal val="0"/>
                                          </p:val>
                                        </p:tav>
                                        <p:tav tm="100000">
                                          <p:val>
                                            <p:strVal val="#ppt_h"/>
                                          </p:val>
                                        </p:tav>
                                      </p:tavLst>
                                    </p:anim>
                                    <p:animEffect transition="in" filter="fade">
                                      <p:cBhvr>
                                        <p:cTn id="35" dur="500"/>
                                        <p:tgtEl>
                                          <p:spTgt spid="181"/>
                                        </p:tgtEl>
                                      </p:cBhvr>
                                    </p:animEffect>
                                  </p:childTnLst>
                                </p:cTn>
                              </p:par>
                              <p:par>
                                <p:cTn id="36" presetID="53" presetClass="entr" presetSubtype="16" fill="hold" grpId="0" nodeType="withEffect">
                                  <p:stCondLst>
                                    <p:cond delay="250"/>
                                  </p:stCondLst>
                                  <p:childTnLst>
                                    <p:set>
                                      <p:cBhvr>
                                        <p:cTn id="37" dur="1" fill="hold">
                                          <p:stCondLst>
                                            <p:cond delay="0"/>
                                          </p:stCondLst>
                                        </p:cTn>
                                        <p:tgtEl>
                                          <p:spTgt spid="187"/>
                                        </p:tgtEl>
                                        <p:attrNameLst>
                                          <p:attrName>style.visibility</p:attrName>
                                        </p:attrNameLst>
                                      </p:cBhvr>
                                      <p:to>
                                        <p:strVal val="visible"/>
                                      </p:to>
                                    </p:set>
                                    <p:anim calcmode="lin" valueType="num">
                                      <p:cBhvr>
                                        <p:cTn id="38" dur="500" fill="hold"/>
                                        <p:tgtEl>
                                          <p:spTgt spid="187"/>
                                        </p:tgtEl>
                                        <p:attrNameLst>
                                          <p:attrName>ppt_w</p:attrName>
                                        </p:attrNameLst>
                                      </p:cBhvr>
                                      <p:tavLst>
                                        <p:tav tm="0">
                                          <p:val>
                                            <p:fltVal val="0"/>
                                          </p:val>
                                        </p:tav>
                                        <p:tav tm="100000">
                                          <p:val>
                                            <p:strVal val="#ppt_w"/>
                                          </p:val>
                                        </p:tav>
                                      </p:tavLst>
                                    </p:anim>
                                    <p:anim calcmode="lin" valueType="num">
                                      <p:cBhvr>
                                        <p:cTn id="39" dur="500" fill="hold"/>
                                        <p:tgtEl>
                                          <p:spTgt spid="187"/>
                                        </p:tgtEl>
                                        <p:attrNameLst>
                                          <p:attrName>ppt_h</p:attrName>
                                        </p:attrNameLst>
                                      </p:cBhvr>
                                      <p:tavLst>
                                        <p:tav tm="0">
                                          <p:val>
                                            <p:fltVal val="0"/>
                                          </p:val>
                                        </p:tav>
                                        <p:tav tm="100000">
                                          <p:val>
                                            <p:strVal val="#ppt_h"/>
                                          </p:val>
                                        </p:tav>
                                      </p:tavLst>
                                    </p:anim>
                                    <p:animEffect transition="in" filter="fade">
                                      <p:cBhvr>
                                        <p:cTn id="40" dur="500"/>
                                        <p:tgtEl>
                                          <p:spTgt spid="187"/>
                                        </p:tgtEl>
                                      </p:cBhvr>
                                    </p:animEffect>
                                  </p:childTnLst>
                                </p:cTn>
                              </p:par>
                              <p:par>
                                <p:cTn id="41" presetID="53" presetClass="entr" presetSubtype="16" fill="hold" nodeType="withEffect">
                                  <p:stCondLst>
                                    <p:cond delay="500"/>
                                  </p:stCondLst>
                                  <p:childTnLst>
                                    <p:set>
                                      <p:cBhvr>
                                        <p:cTn id="42" dur="1" fill="hold">
                                          <p:stCondLst>
                                            <p:cond delay="0"/>
                                          </p:stCondLst>
                                        </p:cTn>
                                        <p:tgtEl>
                                          <p:spTgt spid="211"/>
                                        </p:tgtEl>
                                        <p:attrNameLst>
                                          <p:attrName>style.visibility</p:attrName>
                                        </p:attrNameLst>
                                      </p:cBhvr>
                                      <p:to>
                                        <p:strVal val="visible"/>
                                      </p:to>
                                    </p:set>
                                    <p:anim calcmode="lin" valueType="num">
                                      <p:cBhvr>
                                        <p:cTn id="43" dur="500" fill="hold"/>
                                        <p:tgtEl>
                                          <p:spTgt spid="211"/>
                                        </p:tgtEl>
                                        <p:attrNameLst>
                                          <p:attrName>ppt_w</p:attrName>
                                        </p:attrNameLst>
                                      </p:cBhvr>
                                      <p:tavLst>
                                        <p:tav tm="0">
                                          <p:val>
                                            <p:fltVal val="0"/>
                                          </p:val>
                                        </p:tav>
                                        <p:tav tm="100000">
                                          <p:val>
                                            <p:strVal val="#ppt_w"/>
                                          </p:val>
                                        </p:tav>
                                      </p:tavLst>
                                    </p:anim>
                                    <p:anim calcmode="lin" valueType="num">
                                      <p:cBhvr>
                                        <p:cTn id="44" dur="500" fill="hold"/>
                                        <p:tgtEl>
                                          <p:spTgt spid="211"/>
                                        </p:tgtEl>
                                        <p:attrNameLst>
                                          <p:attrName>ppt_h</p:attrName>
                                        </p:attrNameLst>
                                      </p:cBhvr>
                                      <p:tavLst>
                                        <p:tav tm="0">
                                          <p:val>
                                            <p:fltVal val="0"/>
                                          </p:val>
                                        </p:tav>
                                        <p:tav tm="100000">
                                          <p:val>
                                            <p:strVal val="#ppt_h"/>
                                          </p:val>
                                        </p:tav>
                                      </p:tavLst>
                                    </p:anim>
                                    <p:animEffect transition="in" filter="fade">
                                      <p:cBhvr>
                                        <p:cTn id="45" dur="500"/>
                                        <p:tgtEl>
                                          <p:spTgt spid="211"/>
                                        </p:tgtEl>
                                      </p:cBhvr>
                                    </p:animEffect>
                                  </p:childTnLst>
                                </p:cTn>
                              </p:par>
                            </p:childTnLst>
                          </p:cTn>
                        </p:par>
                        <p:par>
                          <p:cTn id="46" fill="hold">
                            <p:stCondLst>
                              <p:cond delay="3200"/>
                            </p:stCondLst>
                            <p:childTnLst>
                              <p:par>
                                <p:cTn id="47" presetID="22" presetClass="entr" presetSubtype="2" fill="hold" nodeType="afterEffect">
                                  <p:stCondLst>
                                    <p:cond delay="100"/>
                                  </p:stCondLst>
                                  <p:childTnLst>
                                    <p:set>
                                      <p:cBhvr>
                                        <p:cTn id="48" dur="1" fill="hold">
                                          <p:stCondLst>
                                            <p:cond delay="0"/>
                                          </p:stCondLst>
                                        </p:cTn>
                                        <p:tgtEl>
                                          <p:spTgt spid="178"/>
                                        </p:tgtEl>
                                        <p:attrNameLst>
                                          <p:attrName>style.visibility</p:attrName>
                                        </p:attrNameLst>
                                      </p:cBhvr>
                                      <p:to>
                                        <p:strVal val="visible"/>
                                      </p:to>
                                    </p:set>
                                    <p:animEffect transition="in" filter="wipe(right)">
                                      <p:cBhvr>
                                        <p:cTn id="49" dur="500"/>
                                        <p:tgtEl>
                                          <p:spTgt spid="178"/>
                                        </p:tgtEl>
                                      </p:cBhvr>
                                    </p:animEffect>
                                  </p:childTnLst>
                                </p:cTn>
                              </p:par>
                            </p:childTnLst>
                          </p:cTn>
                        </p:par>
                        <p:par>
                          <p:cTn id="50" fill="hold">
                            <p:stCondLst>
                              <p:cond delay="3800"/>
                            </p:stCondLst>
                            <p:childTnLst>
                              <p:par>
                                <p:cTn id="51" presetID="53" presetClass="entr" presetSubtype="16" fill="hold" nodeType="afterEffect">
                                  <p:stCondLst>
                                    <p:cond delay="100"/>
                                  </p:stCondLst>
                                  <p:childTnLst>
                                    <p:set>
                                      <p:cBhvr>
                                        <p:cTn id="52" dur="1" fill="hold">
                                          <p:stCondLst>
                                            <p:cond delay="0"/>
                                          </p:stCondLst>
                                        </p:cTn>
                                        <p:tgtEl>
                                          <p:spTgt spid="193"/>
                                        </p:tgtEl>
                                        <p:attrNameLst>
                                          <p:attrName>style.visibility</p:attrName>
                                        </p:attrNameLst>
                                      </p:cBhvr>
                                      <p:to>
                                        <p:strVal val="visible"/>
                                      </p:to>
                                    </p:set>
                                    <p:anim calcmode="lin" valueType="num">
                                      <p:cBhvr>
                                        <p:cTn id="53" dur="500" fill="hold"/>
                                        <p:tgtEl>
                                          <p:spTgt spid="193"/>
                                        </p:tgtEl>
                                        <p:attrNameLst>
                                          <p:attrName>ppt_w</p:attrName>
                                        </p:attrNameLst>
                                      </p:cBhvr>
                                      <p:tavLst>
                                        <p:tav tm="0">
                                          <p:val>
                                            <p:fltVal val="0"/>
                                          </p:val>
                                        </p:tav>
                                        <p:tav tm="100000">
                                          <p:val>
                                            <p:strVal val="#ppt_w"/>
                                          </p:val>
                                        </p:tav>
                                      </p:tavLst>
                                    </p:anim>
                                    <p:anim calcmode="lin" valueType="num">
                                      <p:cBhvr>
                                        <p:cTn id="54" dur="500" fill="hold"/>
                                        <p:tgtEl>
                                          <p:spTgt spid="193"/>
                                        </p:tgtEl>
                                        <p:attrNameLst>
                                          <p:attrName>ppt_h</p:attrName>
                                        </p:attrNameLst>
                                      </p:cBhvr>
                                      <p:tavLst>
                                        <p:tav tm="0">
                                          <p:val>
                                            <p:fltVal val="0"/>
                                          </p:val>
                                        </p:tav>
                                        <p:tav tm="100000">
                                          <p:val>
                                            <p:strVal val="#ppt_h"/>
                                          </p:val>
                                        </p:tav>
                                      </p:tavLst>
                                    </p:anim>
                                    <p:animEffect transition="in" filter="fade">
                                      <p:cBhvr>
                                        <p:cTn id="55" dur="500"/>
                                        <p:tgtEl>
                                          <p:spTgt spid="193"/>
                                        </p:tgtEl>
                                      </p:cBhvr>
                                    </p:animEffect>
                                  </p:childTnLst>
                                </p:cTn>
                              </p:par>
                            </p:childTnLst>
                          </p:cTn>
                        </p:par>
                        <p:par>
                          <p:cTn id="56" fill="hold">
                            <p:stCondLst>
                              <p:cond delay="4400"/>
                            </p:stCondLst>
                            <p:childTnLst>
                              <p:par>
                                <p:cTn id="57" presetID="53" presetClass="entr" presetSubtype="16" fill="hold" grpId="0" nodeType="afterEffect">
                                  <p:stCondLst>
                                    <p:cond delay="0"/>
                                  </p:stCondLst>
                                  <p:childTnLst>
                                    <p:set>
                                      <p:cBhvr>
                                        <p:cTn id="58" dur="1" fill="hold">
                                          <p:stCondLst>
                                            <p:cond delay="0"/>
                                          </p:stCondLst>
                                        </p:cTn>
                                        <p:tgtEl>
                                          <p:spTgt spid="173"/>
                                        </p:tgtEl>
                                        <p:attrNameLst>
                                          <p:attrName>style.visibility</p:attrName>
                                        </p:attrNameLst>
                                      </p:cBhvr>
                                      <p:to>
                                        <p:strVal val="visible"/>
                                      </p:to>
                                    </p:set>
                                    <p:anim calcmode="lin" valueType="num">
                                      <p:cBhvr>
                                        <p:cTn id="59" dur="500" fill="hold"/>
                                        <p:tgtEl>
                                          <p:spTgt spid="173"/>
                                        </p:tgtEl>
                                        <p:attrNameLst>
                                          <p:attrName>ppt_w</p:attrName>
                                        </p:attrNameLst>
                                      </p:cBhvr>
                                      <p:tavLst>
                                        <p:tav tm="0">
                                          <p:val>
                                            <p:fltVal val="0"/>
                                          </p:val>
                                        </p:tav>
                                        <p:tav tm="100000">
                                          <p:val>
                                            <p:strVal val="#ppt_w"/>
                                          </p:val>
                                        </p:tav>
                                      </p:tavLst>
                                    </p:anim>
                                    <p:anim calcmode="lin" valueType="num">
                                      <p:cBhvr>
                                        <p:cTn id="60" dur="500" fill="hold"/>
                                        <p:tgtEl>
                                          <p:spTgt spid="173"/>
                                        </p:tgtEl>
                                        <p:attrNameLst>
                                          <p:attrName>ppt_h</p:attrName>
                                        </p:attrNameLst>
                                      </p:cBhvr>
                                      <p:tavLst>
                                        <p:tav tm="0">
                                          <p:val>
                                            <p:fltVal val="0"/>
                                          </p:val>
                                        </p:tav>
                                        <p:tav tm="100000">
                                          <p:val>
                                            <p:strVal val="#ppt_h"/>
                                          </p:val>
                                        </p:tav>
                                      </p:tavLst>
                                    </p:anim>
                                    <p:animEffect transition="in" filter="fade">
                                      <p:cBhvr>
                                        <p:cTn id="61" dur="500"/>
                                        <p:tgtEl>
                                          <p:spTgt spid="173"/>
                                        </p:tgtEl>
                                      </p:cBhvr>
                                    </p:animEffect>
                                  </p:childTnLst>
                                </p:cTn>
                              </p:par>
                              <p:par>
                                <p:cTn id="62" presetID="53" presetClass="entr" presetSubtype="16" fill="hold" grpId="0" nodeType="withEffect">
                                  <p:stCondLst>
                                    <p:cond delay="250"/>
                                  </p:stCondLst>
                                  <p:childTnLst>
                                    <p:set>
                                      <p:cBhvr>
                                        <p:cTn id="63" dur="1" fill="hold">
                                          <p:stCondLst>
                                            <p:cond delay="0"/>
                                          </p:stCondLst>
                                        </p:cTn>
                                        <p:tgtEl>
                                          <p:spTgt spid="188"/>
                                        </p:tgtEl>
                                        <p:attrNameLst>
                                          <p:attrName>style.visibility</p:attrName>
                                        </p:attrNameLst>
                                      </p:cBhvr>
                                      <p:to>
                                        <p:strVal val="visible"/>
                                      </p:to>
                                    </p:set>
                                    <p:anim calcmode="lin" valueType="num">
                                      <p:cBhvr>
                                        <p:cTn id="64" dur="500" fill="hold"/>
                                        <p:tgtEl>
                                          <p:spTgt spid="188"/>
                                        </p:tgtEl>
                                        <p:attrNameLst>
                                          <p:attrName>ppt_w</p:attrName>
                                        </p:attrNameLst>
                                      </p:cBhvr>
                                      <p:tavLst>
                                        <p:tav tm="0">
                                          <p:val>
                                            <p:fltVal val="0"/>
                                          </p:val>
                                        </p:tav>
                                        <p:tav tm="100000">
                                          <p:val>
                                            <p:strVal val="#ppt_w"/>
                                          </p:val>
                                        </p:tav>
                                      </p:tavLst>
                                    </p:anim>
                                    <p:anim calcmode="lin" valueType="num">
                                      <p:cBhvr>
                                        <p:cTn id="65" dur="500" fill="hold"/>
                                        <p:tgtEl>
                                          <p:spTgt spid="188"/>
                                        </p:tgtEl>
                                        <p:attrNameLst>
                                          <p:attrName>ppt_h</p:attrName>
                                        </p:attrNameLst>
                                      </p:cBhvr>
                                      <p:tavLst>
                                        <p:tav tm="0">
                                          <p:val>
                                            <p:fltVal val="0"/>
                                          </p:val>
                                        </p:tav>
                                        <p:tav tm="100000">
                                          <p:val>
                                            <p:strVal val="#ppt_h"/>
                                          </p:val>
                                        </p:tav>
                                      </p:tavLst>
                                    </p:anim>
                                    <p:animEffect transition="in" filter="fade">
                                      <p:cBhvr>
                                        <p:cTn id="66" dur="500"/>
                                        <p:tgtEl>
                                          <p:spTgt spid="188"/>
                                        </p:tgtEl>
                                      </p:cBhvr>
                                    </p:animEffect>
                                  </p:childTnLst>
                                </p:cTn>
                              </p:par>
                              <p:par>
                                <p:cTn id="67" presetID="53" presetClass="entr" presetSubtype="16" fill="hold" nodeType="withEffect">
                                  <p:stCondLst>
                                    <p:cond delay="500"/>
                                  </p:stCondLst>
                                  <p:childTnLst>
                                    <p:set>
                                      <p:cBhvr>
                                        <p:cTn id="68" dur="1" fill="hold">
                                          <p:stCondLst>
                                            <p:cond delay="0"/>
                                          </p:stCondLst>
                                        </p:cTn>
                                        <p:tgtEl>
                                          <p:spTgt spid="203"/>
                                        </p:tgtEl>
                                        <p:attrNameLst>
                                          <p:attrName>style.visibility</p:attrName>
                                        </p:attrNameLst>
                                      </p:cBhvr>
                                      <p:to>
                                        <p:strVal val="visible"/>
                                      </p:to>
                                    </p:set>
                                    <p:anim calcmode="lin" valueType="num">
                                      <p:cBhvr>
                                        <p:cTn id="69" dur="500" fill="hold"/>
                                        <p:tgtEl>
                                          <p:spTgt spid="203"/>
                                        </p:tgtEl>
                                        <p:attrNameLst>
                                          <p:attrName>ppt_w</p:attrName>
                                        </p:attrNameLst>
                                      </p:cBhvr>
                                      <p:tavLst>
                                        <p:tav tm="0">
                                          <p:val>
                                            <p:fltVal val="0"/>
                                          </p:val>
                                        </p:tav>
                                        <p:tav tm="100000">
                                          <p:val>
                                            <p:strVal val="#ppt_w"/>
                                          </p:val>
                                        </p:tav>
                                      </p:tavLst>
                                    </p:anim>
                                    <p:anim calcmode="lin" valueType="num">
                                      <p:cBhvr>
                                        <p:cTn id="70" dur="500" fill="hold"/>
                                        <p:tgtEl>
                                          <p:spTgt spid="203"/>
                                        </p:tgtEl>
                                        <p:attrNameLst>
                                          <p:attrName>ppt_h</p:attrName>
                                        </p:attrNameLst>
                                      </p:cBhvr>
                                      <p:tavLst>
                                        <p:tav tm="0">
                                          <p:val>
                                            <p:fltVal val="0"/>
                                          </p:val>
                                        </p:tav>
                                        <p:tav tm="100000">
                                          <p:val>
                                            <p:strVal val="#ppt_h"/>
                                          </p:val>
                                        </p:tav>
                                      </p:tavLst>
                                    </p:anim>
                                    <p:animEffect transition="in" filter="fade">
                                      <p:cBhvr>
                                        <p:cTn id="71" dur="500"/>
                                        <p:tgtEl>
                                          <p:spTgt spid="203"/>
                                        </p:tgtEl>
                                      </p:cBhvr>
                                    </p:animEffect>
                                  </p:childTnLst>
                                </p:cTn>
                              </p:par>
                            </p:childTnLst>
                          </p:cTn>
                        </p:par>
                        <p:par>
                          <p:cTn id="72" fill="hold">
                            <p:stCondLst>
                              <p:cond delay="5400"/>
                            </p:stCondLst>
                            <p:childTnLst>
                              <p:par>
                                <p:cTn id="73" presetID="22" presetClass="entr" presetSubtype="8" fill="hold" nodeType="afterEffect">
                                  <p:stCondLst>
                                    <p:cond delay="100"/>
                                  </p:stCondLst>
                                  <p:childTnLst>
                                    <p:set>
                                      <p:cBhvr>
                                        <p:cTn id="74" dur="1" fill="hold">
                                          <p:stCondLst>
                                            <p:cond delay="0"/>
                                          </p:stCondLst>
                                        </p:cTn>
                                        <p:tgtEl>
                                          <p:spTgt spid="170"/>
                                        </p:tgtEl>
                                        <p:attrNameLst>
                                          <p:attrName>style.visibility</p:attrName>
                                        </p:attrNameLst>
                                      </p:cBhvr>
                                      <p:to>
                                        <p:strVal val="visible"/>
                                      </p:to>
                                    </p:set>
                                    <p:animEffect transition="in" filter="wipe(left)">
                                      <p:cBhvr>
                                        <p:cTn id="75" dur="500"/>
                                        <p:tgtEl>
                                          <p:spTgt spid="170"/>
                                        </p:tgtEl>
                                      </p:cBhvr>
                                    </p:animEffect>
                                  </p:childTnLst>
                                </p:cTn>
                              </p:par>
                            </p:childTnLst>
                          </p:cTn>
                        </p:par>
                        <p:par>
                          <p:cTn id="76" fill="hold">
                            <p:stCondLst>
                              <p:cond delay="6000"/>
                            </p:stCondLst>
                            <p:childTnLst>
                              <p:par>
                                <p:cTn id="77" presetID="53" presetClass="entr" presetSubtype="16" fill="hold" nodeType="afterEffect">
                                  <p:stCondLst>
                                    <p:cond delay="100"/>
                                  </p:stCondLst>
                                  <p:childTnLst>
                                    <p:set>
                                      <p:cBhvr>
                                        <p:cTn id="78" dur="1" fill="hold">
                                          <p:stCondLst>
                                            <p:cond delay="0"/>
                                          </p:stCondLst>
                                        </p:cTn>
                                        <p:tgtEl>
                                          <p:spTgt spid="199"/>
                                        </p:tgtEl>
                                        <p:attrNameLst>
                                          <p:attrName>style.visibility</p:attrName>
                                        </p:attrNameLst>
                                      </p:cBhvr>
                                      <p:to>
                                        <p:strVal val="visible"/>
                                      </p:to>
                                    </p:set>
                                    <p:anim calcmode="lin" valueType="num">
                                      <p:cBhvr>
                                        <p:cTn id="79" dur="500" fill="hold"/>
                                        <p:tgtEl>
                                          <p:spTgt spid="199"/>
                                        </p:tgtEl>
                                        <p:attrNameLst>
                                          <p:attrName>ppt_w</p:attrName>
                                        </p:attrNameLst>
                                      </p:cBhvr>
                                      <p:tavLst>
                                        <p:tav tm="0">
                                          <p:val>
                                            <p:fltVal val="0"/>
                                          </p:val>
                                        </p:tav>
                                        <p:tav tm="100000">
                                          <p:val>
                                            <p:strVal val="#ppt_w"/>
                                          </p:val>
                                        </p:tav>
                                      </p:tavLst>
                                    </p:anim>
                                    <p:anim calcmode="lin" valueType="num">
                                      <p:cBhvr>
                                        <p:cTn id="80" dur="500" fill="hold"/>
                                        <p:tgtEl>
                                          <p:spTgt spid="199"/>
                                        </p:tgtEl>
                                        <p:attrNameLst>
                                          <p:attrName>ppt_h</p:attrName>
                                        </p:attrNameLst>
                                      </p:cBhvr>
                                      <p:tavLst>
                                        <p:tav tm="0">
                                          <p:val>
                                            <p:fltVal val="0"/>
                                          </p:val>
                                        </p:tav>
                                        <p:tav tm="100000">
                                          <p:val>
                                            <p:strVal val="#ppt_h"/>
                                          </p:val>
                                        </p:tav>
                                      </p:tavLst>
                                    </p:anim>
                                    <p:animEffect transition="in" filter="fade">
                                      <p:cBhvr>
                                        <p:cTn id="81" dur="500"/>
                                        <p:tgtEl>
                                          <p:spTgt spid="199"/>
                                        </p:tgtEl>
                                      </p:cBhvr>
                                    </p:animEffect>
                                  </p:childTnLst>
                                </p:cTn>
                              </p:par>
                            </p:childTnLst>
                          </p:cTn>
                        </p:par>
                        <p:par>
                          <p:cTn id="82" fill="hold">
                            <p:stCondLst>
                              <p:cond delay="6600"/>
                            </p:stCondLst>
                            <p:childTnLst>
                              <p:par>
                                <p:cTn id="83" presetID="53" presetClass="entr" presetSubtype="16" fill="hold" grpId="0" nodeType="afterEffect">
                                  <p:stCondLst>
                                    <p:cond delay="0"/>
                                  </p:stCondLst>
                                  <p:childTnLst>
                                    <p:set>
                                      <p:cBhvr>
                                        <p:cTn id="84" dur="1" fill="hold">
                                          <p:stCondLst>
                                            <p:cond delay="0"/>
                                          </p:stCondLst>
                                        </p:cTn>
                                        <p:tgtEl>
                                          <p:spTgt spid="177"/>
                                        </p:tgtEl>
                                        <p:attrNameLst>
                                          <p:attrName>style.visibility</p:attrName>
                                        </p:attrNameLst>
                                      </p:cBhvr>
                                      <p:to>
                                        <p:strVal val="visible"/>
                                      </p:to>
                                    </p:set>
                                    <p:anim calcmode="lin" valueType="num">
                                      <p:cBhvr>
                                        <p:cTn id="85" dur="500" fill="hold"/>
                                        <p:tgtEl>
                                          <p:spTgt spid="177"/>
                                        </p:tgtEl>
                                        <p:attrNameLst>
                                          <p:attrName>ppt_w</p:attrName>
                                        </p:attrNameLst>
                                      </p:cBhvr>
                                      <p:tavLst>
                                        <p:tav tm="0">
                                          <p:val>
                                            <p:fltVal val="0"/>
                                          </p:val>
                                        </p:tav>
                                        <p:tav tm="100000">
                                          <p:val>
                                            <p:strVal val="#ppt_w"/>
                                          </p:val>
                                        </p:tav>
                                      </p:tavLst>
                                    </p:anim>
                                    <p:anim calcmode="lin" valueType="num">
                                      <p:cBhvr>
                                        <p:cTn id="86" dur="500" fill="hold"/>
                                        <p:tgtEl>
                                          <p:spTgt spid="177"/>
                                        </p:tgtEl>
                                        <p:attrNameLst>
                                          <p:attrName>ppt_h</p:attrName>
                                        </p:attrNameLst>
                                      </p:cBhvr>
                                      <p:tavLst>
                                        <p:tav tm="0">
                                          <p:val>
                                            <p:fltVal val="0"/>
                                          </p:val>
                                        </p:tav>
                                        <p:tav tm="100000">
                                          <p:val>
                                            <p:strVal val="#ppt_h"/>
                                          </p:val>
                                        </p:tav>
                                      </p:tavLst>
                                    </p:anim>
                                    <p:animEffect transition="in" filter="fade">
                                      <p:cBhvr>
                                        <p:cTn id="87" dur="500"/>
                                        <p:tgtEl>
                                          <p:spTgt spid="177"/>
                                        </p:tgtEl>
                                      </p:cBhvr>
                                    </p:animEffect>
                                  </p:childTnLst>
                                </p:cTn>
                              </p:par>
                              <p:par>
                                <p:cTn id="88" presetID="53" presetClass="entr" presetSubtype="16" fill="hold" grpId="0" nodeType="withEffect">
                                  <p:stCondLst>
                                    <p:cond delay="250"/>
                                  </p:stCondLst>
                                  <p:childTnLst>
                                    <p:set>
                                      <p:cBhvr>
                                        <p:cTn id="89" dur="1" fill="hold">
                                          <p:stCondLst>
                                            <p:cond delay="0"/>
                                          </p:stCondLst>
                                        </p:cTn>
                                        <p:tgtEl>
                                          <p:spTgt spid="189"/>
                                        </p:tgtEl>
                                        <p:attrNameLst>
                                          <p:attrName>style.visibility</p:attrName>
                                        </p:attrNameLst>
                                      </p:cBhvr>
                                      <p:to>
                                        <p:strVal val="visible"/>
                                      </p:to>
                                    </p:set>
                                    <p:anim calcmode="lin" valueType="num">
                                      <p:cBhvr>
                                        <p:cTn id="90" dur="500" fill="hold"/>
                                        <p:tgtEl>
                                          <p:spTgt spid="189"/>
                                        </p:tgtEl>
                                        <p:attrNameLst>
                                          <p:attrName>ppt_w</p:attrName>
                                        </p:attrNameLst>
                                      </p:cBhvr>
                                      <p:tavLst>
                                        <p:tav tm="0">
                                          <p:val>
                                            <p:fltVal val="0"/>
                                          </p:val>
                                        </p:tav>
                                        <p:tav tm="100000">
                                          <p:val>
                                            <p:strVal val="#ppt_w"/>
                                          </p:val>
                                        </p:tav>
                                      </p:tavLst>
                                    </p:anim>
                                    <p:anim calcmode="lin" valueType="num">
                                      <p:cBhvr>
                                        <p:cTn id="91" dur="500" fill="hold"/>
                                        <p:tgtEl>
                                          <p:spTgt spid="189"/>
                                        </p:tgtEl>
                                        <p:attrNameLst>
                                          <p:attrName>ppt_h</p:attrName>
                                        </p:attrNameLst>
                                      </p:cBhvr>
                                      <p:tavLst>
                                        <p:tav tm="0">
                                          <p:val>
                                            <p:fltVal val="0"/>
                                          </p:val>
                                        </p:tav>
                                        <p:tav tm="100000">
                                          <p:val>
                                            <p:strVal val="#ppt_h"/>
                                          </p:val>
                                        </p:tav>
                                      </p:tavLst>
                                    </p:anim>
                                    <p:animEffect transition="in" filter="fade">
                                      <p:cBhvr>
                                        <p:cTn id="92" dur="500"/>
                                        <p:tgtEl>
                                          <p:spTgt spid="189"/>
                                        </p:tgtEl>
                                      </p:cBhvr>
                                    </p:animEffect>
                                  </p:childTnLst>
                                </p:cTn>
                              </p:par>
                              <p:par>
                                <p:cTn id="93" presetID="53" presetClass="entr" presetSubtype="16" fill="hold" grpId="0" nodeType="withEffect">
                                  <p:stCondLst>
                                    <p:cond delay="500"/>
                                  </p:stCondLst>
                                  <p:childTnLst>
                                    <p:set>
                                      <p:cBhvr>
                                        <p:cTn id="94" dur="1" fill="hold">
                                          <p:stCondLst>
                                            <p:cond delay="0"/>
                                          </p:stCondLst>
                                        </p:cTn>
                                        <p:tgtEl>
                                          <p:spTgt spid="202"/>
                                        </p:tgtEl>
                                        <p:attrNameLst>
                                          <p:attrName>style.visibility</p:attrName>
                                        </p:attrNameLst>
                                      </p:cBhvr>
                                      <p:to>
                                        <p:strVal val="visible"/>
                                      </p:to>
                                    </p:set>
                                    <p:anim calcmode="lin" valueType="num">
                                      <p:cBhvr>
                                        <p:cTn id="95" dur="500" fill="hold"/>
                                        <p:tgtEl>
                                          <p:spTgt spid="202"/>
                                        </p:tgtEl>
                                        <p:attrNameLst>
                                          <p:attrName>ppt_w</p:attrName>
                                        </p:attrNameLst>
                                      </p:cBhvr>
                                      <p:tavLst>
                                        <p:tav tm="0">
                                          <p:val>
                                            <p:fltVal val="0"/>
                                          </p:val>
                                        </p:tav>
                                        <p:tav tm="100000">
                                          <p:val>
                                            <p:strVal val="#ppt_w"/>
                                          </p:val>
                                        </p:tav>
                                      </p:tavLst>
                                    </p:anim>
                                    <p:anim calcmode="lin" valueType="num">
                                      <p:cBhvr>
                                        <p:cTn id="96" dur="500" fill="hold"/>
                                        <p:tgtEl>
                                          <p:spTgt spid="202"/>
                                        </p:tgtEl>
                                        <p:attrNameLst>
                                          <p:attrName>ppt_h</p:attrName>
                                        </p:attrNameLst>
                                      </p:cBhvr>
                                      <p:tavLst>
                                        <p:tav tm="0">
                                          <p:val>
                                            <p:fltVal val="0"/>
                                          </p:val>
                                        </p:tav>
                                        <p:tav tm="100000">
                                          <p:val>
                                            <p:strVal val="#ppt_h"/>
                                          </p:val>
                                        </p:tav>
                                      </p:tavLst>
                                    </p:anim>
                                    <p:animEffect transition="in" filter="fade">
                                      <p:cBhvr>
                                        <p:cTn id="97" dur="500"/>
                                        <p:tgtEl>
                                          <p:spTgt spid="202"/>
                                        </p:tgtEl>
                                      </p:cBhvr>
                                    </p:animEffect>
                                  </p:childTnLst>
                                </p:cTn>
                              </p:par>
                            </p:childTnLst>
                          </p:cTn>
                        </p:par>
                        <p:par>
                          <p:cTn id="98" fill="hold">
                            <p:stCondLst>
                              <p:cond delay="7600"/>
                            </p:stCondLst>
                            <p:childTnLst>
                              <p:par>
                                <p:cTn id="99" presetID="22" presetClass="entr" presetSubtype="8" fill="hold" nodeType="afterEffect">
                                  <p:stCondLst>
                                    <p:cond delay="100"/>
                                  </p:stCondLst>
                                  <p:childTnLst>
                                    <p:set>
                                      <p:cBhvr>
                                        <p:cTn id="100" dur="1" fill="hold">
                                          <p:stCondLst>
                                            <p:cond delay="0"/>
                                          </p:stCondLst>
                                        </p:cTn>
                                        <p:tgtEl>
                                          <p:spTgt spid="174"/>
                                        </p:tgtEl>
                                        <p:attrNameLst>
                                          <p:attrName>style.visibility</p:attrName>
                                        </p:attrNameLst>
                                      </p:cBhvr>
                                      <p:to>
                                        <p:strVal val="visible"/>
                                      </p:to>
                                    </p:set>
                                    <p:animEffect transition="in" filter="wipe(left)">
                                      <p:cBhvr>
                                        <p:cTn id="101" dur="500"/>
                                        <p:tgtEl>
                                          <p:spTgt spid="174"/>
                                        </p:tgtEl>
                                      </p:cBhvr>
                                    </p:animEffect>
                                  </p:childTnLst>
                                </p:cTn>
                              </p:par>
                            </p:childTnLst>
                          </p:cTn>
                        </p:par>
                        <p:par>
                          <p:cTn id="102" fill="hold">
                            <p:stCondLst>
                              <p:cond delay="8200"/>
                            </p:stCondLst>
                            <p:childTnLst>
                              <p:par>
                                <p:cTn id="103" presetID="53" presetClass="entr" presetSubtype="16" fill="hold" nodeType="afterEffect">
                                  <p:stCondLst>
                                    <p:cond delay="100"/>
                                  </p:stCondLst>
                                  <p:childTnLst>
                                    <p:set>
                                      <p:cBhvr>
                                        <p:cTn id="104" dur="1" fill="hold">
                                          <p:stCondLst>
                                            <p:cond delay="0"/>
                                          </p:stCondLst>
                                        </p:cTn>
                                        <p:tgtEl>
                                          <p:spTgt spid="196"/>
                                        </p:tgtEl>
                                        <p:attrNameLst>
                                          <p:attrName>style.visibility</p:attrName>
                                        </p:attrNameLst>
                                      </p:cBhvr>
                                      <p:to>
                                        <p:strVal val="visible"/>
                                      </p:to>
                                    </p:set>
                                    <p:anim calcmode="lin" valueType="num">
                                      <p:cBhvr>
                                        <p:cTn id="105" dur="500" fill="hold"/>
                                        <p:tgtEl>
                                          <p:spTgt spid="196"/>
                                        </p:tgtEl>
                                        <p:attrNameLst>
                                          <p:attrName>ppt_w</p:attrName>
                                        </p:attrNameLst>
                                      </p:cBhvr>
                                      <p:tavLst>
                                        <p:tav tm="0">
                                          <p:val>
                                            <p:fltVal val="0"/>
                                          </p:val>
                                        </p:tav>
                                        <p:tav tm="100000">
                                          <p:val>
                                            <p:strVal val="#ppt_w"/>
                                          </p:val>
                                        </p:tav>
                                      </p:tavLst>
                                    </p:anim>
                                    <p:anim calcmode="lin" valueType="num">
                                      <p:cBhvr>
                                        <p:cTn id="106" dur="500" fill="hold"/>
                                        <p:tgtEl>
                                          <p:spTgt spid="196"/>
                                        </p:tgtEl>
                                        <p:attrNameLst>
                                          <p:attrName>ppt_h</p:attrName>
                                        </p:attrNameLst>
                                      </p:cBhvr>
                                      <p:tavLst>
                                        <p:tav tm="0">
                                          <p:val>
                                            <p:fltVal val="0"/>
                                          </p:val>
                                        </p:tav>
                                        <p:tav tm="100000">
                                          <p:val>
                                            <p:strVal val="#ppt_h"/>
                                          </p:val>
                                        </p:tav>
                                      </p:tavLst>
                                    </p:anim>
                                    <p:animEffect transition="in" filter="fade">
                                      <p:cBhvr>
                                        <p:cTn id="107" dur="500"/>
                                        <p:tgtEl>
                                          <p:spTgt spid="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 grpId="0" animBg="1"/>
      <p:bldP spid="177" grpId="0" animBg="1"/>
      <p:bldP spid="181" grpId="0" animBg="1"/>
      <p:bldP spid="185" grpId="0" animBg="1"/>
      <p:bldP spid="186" grpId="0" animBg="1"/>
      <p:bldP spid="187" grpId="0" animBg="1"/>
      <p:bldP spid="188" grpId="0" animBg="1"/>
      <p:bldP spid="189" grpId="0" animBg="1"/>
      <p:bldP spid="20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0EEF0"/>
        </a:solidFill>
        <a:effectLst/>
      </p:bgPr>
    </p:bg>
    <p:spTree>
      <p:nvGrpSpPr>
        <p:cNvPr id="1" name=""/>
        <p:cNvGrpSpPr/>
        <p:nvPr/>
      </p:nvGrpSpPr>
      <p:grpSpPr>
        <a:xfrm>
          <a:off x="0" y="0"/>
          <a:ext cx="0" cy="0"/>
          <a:chOff x="0" y="0"/>
          <a:chExt cx="0" cy="0"/>
        </a:xfrm>
      </p:grpSpPr>
      <p:sp>
        <p:nvSpPr>
          <p:cNvPr id="106" name="Rectangle 105">
            <a:extLst>
              <a:ext uri="{FF2B5EF4-FFF2-40B4-BE49-F238E27FC236}">
                <a16:creationId xmlns:a16="http://schemas.microsoft.com/office/drawing/2014/main" xmlns="" id="{CFC2F059-8E54-4001-8796-4C372505F15C}"/>
              </a:ext>
            </a:extLst>
          </p:cNvPr>
          <p:cNvSpPr/>
          <p:nvPr/>
        </p:nvSpPr>
        <p:spPr>
          <a:xfrm>
            <a:off x="-306158"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5" name="Rectangle 124">
            <a:extLst>
              <a:ext uri="{FF2B5EF4-FFF2-40B4-BE49-F238E27FC236}">
                <a16:creationId xmlns:a16="http://schemas.microsoft.com/office/drawing/2014/main" xmlns="" id="{CFC2F059-8E54-4001-8796-4C372505F15C}"/>
              </a:ext>
            </a:extLst>
          </p:cNvPr>
          <p:cNvSpPr/>
          <p:nvPr/>
        </p:nvSpPr>
        <p:spPr>
          <a:xfrm>
            <a:off x="-755739"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Rectangle 125">
            <a:extLst>
              <a:ext uri="{FF2B5EF4-FFF2-40B4-BE49-F238E27FC236}">
                <a16:creationId xmlns:a16="http://schemas.microsoft.com/office/drawing/2014/main" xmlns="" id="{CFC2F059-8E54-4001-8796-4C372505F15C}"/>
              </a:ext>
            </a:extLst>
          </p:cNvPr>
          <p:cNvSpPr/>
          <p:nvPr/>
        </p:nvSpPr>
        <p:spPr>
          <a:xfrm>
            <a:off x="-1205320"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7" name="Rectangle 126">
            <a:extLst>
              <a:ext uri="{FF2B5EF4-FFF2-40B4-BE49-F238E27FC236}">
                <a16:creationId xmlns:a16="http://schemas.microsoft.com/office/drawing/2014/main" xmlns="" id="{006F4ED6-E10D-4D93-B4BB-A139F6FF6A4D}"/>
              </a:ext>
            </a:extLst>
          </p:cNvPr>
          <p:cNvSpPr/>
          <p:nvPr/>
        </p:nvSpPr>
        <p:spPr>
          <a:xfrm>
            <a:off x="-1654901"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8" name="Rectangle 127">
            <a:extLst>
              <a:ext uri="{FF2B5EF4-FFF2-40B4-BE49-F238E27FC236}">
                <a16:creationId xmlns:a16="http://schemas.microsoft.com/office/drawing/2014/main" xmlns="" id="{0216CD6F-2374-4872-86F3-92F01698A734}"/>
              </a:ext>
            </a:extLst>
          </p:cNvPr>
          <p:cNvSpPr/>
          <p:nvPr/>
        </p:nvSpPr>
        <p:spPr>
          <a:xfrm>
            <a:off x="-2108163"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9" name="TextBox 128">
            <a:extLst>
              <a:ext uri="{FF2B5EF4-FFF2-40B4-BE49-F238E27FC236}">
                <a16:creationId xmlns:a16="http://schemas.microsoft.com/office/drawing/2014/main" xmlns="" id="{E74A29A0-C51F-430C-8EAF-CE441CA1DC52}"/>
              </a:ext>
            </a:extLst>
          </p:cNvPr>
          <p:cNvSpPr txBox="1"/>
          <p:nvPr/>
        </p:nvSpPr>
        <p:spPr>
          <a:xfrm rot="16200000">
            <a:off x="10733336" y="5159445"/>
            <a:ext cx="1585916" cy="461665"/>
          </a:xfrm>
          <a:prstGeom prst="rect">
            <a:avLst/>
          </a:prstGeom>
          <a:solidFill>
            <a:schemeClr val="accent3">
              <a:lumMod val="75000"/>
            </a:schemeClr>
          </a:solidFill>
        </p:spPr>
        <p:txBody>
          <a:bodyPr wrap="square" rtlCol="0">
            <a:spAutoFit/>
          </a:bodyPr>
          <a:lstStyle/>
          <a:p>
            <a:pPr algn="ctr"/>
            <a:r>
              <a:rPr lang="en-US" sz="2400" b="1" dirty="0" smtClean="0">
                <a:solidFill>
                  <a:srgbClr val="F0EEF0"/>
                </a:solidFill>
                <a:latin typeface="Tw Cen MT" panose="020B0602020104020603" pitchFamily="34" charset="0"/>
              </a:rPr>
              <a:t>Choose US</a:t>
            </a:r>
            <a:endParaRPr lang="en-US" sz="2400" b="1" dirty="0">
              <a:solidFill>
                <a:srgbClr val="F0EEF0"/>
              </a:solidFill>
              <a:latin typeface="Tw Cen MT" panose="020B0602020104020603" pitchFamily="34" charset="0"/>
            </a:endParaRPr>
          </a:p>
        </p:txBody>
      </p:sp>
      <p:sp>
        <p:nvSpPr>
          <p:cNvPr id="130" name="TextBox 129">
            <a:extLst>
              <a:ext uri="{FF2B5EF4-FFF2-40B4-BE49-F238E27FC236}">
                <a16:creationId xmlns:a16="http://schemas.microsoft.com/office/drawing/2014/main" xmlns="" id="{99D26AEB-DEDC-41F2-8B5D-F8C7A74481C7}"/>
              </a:ext>
            </a:extLst>
          </p:cNvPr>
          <p:cNvSpPr txBox="1"/>
          <p:nvPr/>
        </p:nvSpPr>
        <p:spPr>
          <a:xfrm rot="16200000">
            <a:off x="9242628" y="2738666"/>
            <a:ext cx="1844319" cy="461665"/>
          </a:xfrm>
          <a:prstGeom prst="rect">
            <a:avLst/>
          </a:prstGeom>
          <a:solidFill>
            <a:srgbClr val="7168E6"/>
          </a:solidFill>
        </p:spPr>
        <p:txBody>
          <a:bodyPr wrap="square" rtlCol="0">
            <a:spAutoFit/>
          </a:bodyPr>
          <a:lstStyle/>
          <a:p>
            <a:pPr algn="ctr"/>
            <a:r>
              <a:rPr lang="en-US" sz="2400" b="1" dirty="0" smtClean="0">
                <a:solidFill>
                  <a:sysClr val="windowText" lastClr="000000"/>
                </a:solidFill>
                <a:latin typeface="Tw Cen MT" panose="020B0602020104020603" pitchFamily="34" charset="0"/>
              </a:rPr>
              <a:t>Know More</a:t>
            </a:r>
            <a:endParaRPr lang="en-US" sz="2400" b="1" dirty="0">
              <a:solidFill>
                <a:sysClr val="windowText" lastClr="000000"/>
              </a:solidFill>
              <a:latin typeface="Tw Cen MT" panose="020B0602020104020603" pitchFamily="34" charset="0"/>
            </a:endParaRPr>
          </a:p>
        </p:txBody>
      </p:sp>
      <p:sp>
        <p:nvSpPr>
          <p:cNvPr id="131" name="TextBox 130">
            <a:extLst>
              <a:ext uri="{FF2B5EF4-FFF2-40B4-BE49-F238E27FC236}">
                <a16:creationId xmlns:a16="http://schemas.microsoft.com/office/drawing/2014/main" xmlns="" id="{44541429-1ECE-4BE3-AE5C-D8D3203D9F21}"/>
              </a:ext>
            </a:extLst>
          </p:cNvPr>
          <p:cNvSpPr txBox="1"/>
          <p:nvPr/>
        </p:nvSpPr>
        <p:spPr>
          <a:xfrm rot="16200000">
            <a:off x="10001209" y="3649374"/>
            <a:ext cx="1233672" cy="461665"/>
          </a:xfrm>
          <a:prstGeom prst="rect">
            <a:avLst/>
          </a:prstGeom>
          <a:solidFill>
            <a:srgbClr val="4B40E0"/>
          </a:solidFill>
        </p:spPr>
        <p:txBody>
          <a:bodyPr wrap="square" rtlCol="0">
            <a:spAutoFit/>
          </a:bodyPr>
          <a:lstStyle/>
          <a:p>
            <a:pPr algn="ctr"/>
            <a:r>
              <a:rPr lang="en-US" sz="2400" b="1" dirty="0" smtClean="0">
                <a:solidFill>
                  <a:schemeClr val="bg1"/>
                </a:solidFill>
                <a:latin typeface="Tw Cen MT" panose="020B0602020104020603" pitchFamily="34" charset="0"/>
              </a:rPr>
              <a:t>Services</a:t>
            </a:r>
            <a:endParaRPr lang="en-US" sz="2400" b="1" dirty="0">
              <a:solidFill>
                <a:schemeClr val="bg1"/>
              </a:solidFill>
              <a:latin typeface="Tw Cen MT" panose="020B0602020104020603" pitchFamily="34" charset="0"/>
            </a:endParaRPr>
          </a:p>
        </p:txBody>
      </p:sp>
      <p:sp>
        <p:nvSpPr>
          <p:cNvPr id="132" name="TextBox 131">
            <a:extLst>
              <a:ext uri="{FF2B5EF4-FFF2-40B4-BE49-F238E27FC236}">
                <a16:creationId xmlns:a16="http://schemas.microsoft.com/office/drawing/2014/main" xmlns="" id="{27D3C9FF-E96B-471A-893D-2AAAFA07FC3F}"/>
              </a:ext>
            </a:extLst>
          </p:cNvPr>
          <p:cNvSpPr txBox="1"/>
          <p:nvPr/>
        </p:nvSpPr>
        <p:spPr>
          <a:xfrm rot="16200000">
            <a:off x="10400347" y="4326686"/>
            <a:ext cx="1334965" cy="461665"/>
          </a:xfrm>
          <a:prstGeom prst="rect">
            <a:avLst/>
          </a:prstGeom>
          <a:solidFill>
            <a:srgbClr val="2D21C9"/>
          </a:solidFill>
        </p:spPr>
        <p:txBody>
          <a:bodyPr wrap="square" rtlCol="0">
            <a:spAutoFit/>
          </a:bodyPr>
          <a:lstStyle/>
          <a:p>
            <a:pPr algn="ctr"/>
            <a:r>
              <a:rPr lang="en-US" sz="2400" b="1" dirty="0" smtClean="0">
                <a:solidFill>
                  <a:srgbClr val="F0EEF0"/>
                </a:solidFill>
                <a:latin typeface="Tw Cen MT" panose="020B0602020104020603" pitchFamily="34" charset="0"/>
              </a:rPr>
              <a:t>Together</a:t>
            </a:r>
            <a:endParaRPr lang="en-US" sz="2400" b="1" dirty="0">
              <a:solidFill>
                <a:srgbClr val="F0EEF0"/>
              </a:solidFill>
              <a:latin typeface="Tw Cen MT" panose="020B0602020104020603" pitchFamily="34" charset="0"/>
            </a:endParaRPr>
          </a:p>
        </p:txBody>
      </p:sp>
      <p:sp>
        <p:nvSpPr>
          <p:cNvPr id="133" name="TextBox 132">
            <a:extLst>
              <a:ext uri="{FF2B5EF4-FFF2-40B4-BE49-F238E27FC236}">
                <a16:creationId xmlns:a16="http://schemas.microsoft.com/office/drawing/2014/main" xmlns="" id="{49ECC404-AFC9-4772-95FF-42E6C31C5C21}"/>
              </a:ext>
            </a:extLst>
          </p:cNvPr>
          <p:cNvSpPr txBox="1"/>
          <p:nvPr/>
        </p:nvSpPr>
        <p:spPr>
          <a:xfrm rot="16200000">
            <a:off x="11241734" y="5898697"/>
            <a:ext cx="1472867" cy="461665"/>
          </a:xfrm>
          <a:prstGeom prst="rect">
            <a:avLst/>
          </a:prstGeom>
          <a:solidFill>
            <a:srgbClr val="110D4B"/>
          </a:solidFill>
        </p:spPr>
        <p:txBody>
          <a:bodyPr wrap="square" rtlCol="0">
            <a:spAutoFit/>
          </a:bodyPr>
          <a:lstStyle/>
          <a:p>
            <a:pPr algn="ctr"/>
            <a:r>
              <a:rPr lang="en-US" sz="2400" b="1" dirty="0" smtClean="0">
                <a:solidFill>
                  <a:srgbClr val="F0EEF0"/>
                </a:solidFill>
                <a:latin typeface="Tw Cen MT" panose="020B0602020104020603" pitchFamily="34" charset="0"/>
              </a:rPr>
              <a:t>Welcome</a:t>
            </a:r>
            <a:endParaRPr lang="en-US" sz="2400" b="1" dirty="0">
              <a:solidFill>
                <a:srgbClr val="F0EEF0"/>
              </a:solidFill>
              <a:latin typeface="Tw Cen MT" panose="020B0602020104020603" pitchFamily="34" charset="0"/>
            </a:endParaRPr>
          </a:p>
        </p:txBody>
      </p:sp>
      <p:grpSp>
        <p:nvGrpSpPr>
          <p:cNvPr id="30" name="Group 29">
            <a:extLst>
              <a:ext uri="{FF2B5EF4-FFF2-40B4-BE49-F238E27FC236}">
                <a16:creationId xmlns:a16="http://schemas.microsoft.com/office/drawing/2014/main" xmlns="" id="{1348792E-1C17-488A-8522-4BEECDAF32C9}"/>
              </a:ext>
            </a:extLst>
          </p:cNvPr>
          <p:cNvGrpSpPr/>
          <p:nvPr/>
        </p:nvGrpSpPr>
        <p:grpSpPr>
          <a:xfrm>
            <a:off x="1622329" y="139823"/>
            <a:ext cx="8073213" cy="2132596"/>
            <a:chOff x="3363906" y="-8420"/>
            <a:chExt cx="5205437" cy="2132596"/>
          </a:xfrm>
        </p:grpSpPr>
        <p:sp>
          <p:nvSpPr>
            <p:cNvPr id="31" name="TextBox 30">
              <a:extLst>
                <a:ext uri="{FF2B5EF4-FFF2-40B4-BE49-F238E27FC236}">
                  <a16:creationId xmlns:a16="http://schemas.microsoft.com/office/drawing/2014/main" xmlns="" id="{128D7A39-9F11-4EF7-909B-4BFBB6E25816}"/>
                </a:ext>
              </a:extLst>
            </p:cNvPr>
            <p:cNvSpPr txBox="1"/>
            <p:nvPr/>
          </p:nvSpPr>
          <p:spPr>
            <a:xfrm>
              <a:off x="3548275" y="-8420"/>
              <a:ext cx="4836697" cy="769441"/>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4400" b="1" dirty="0">
                  <a:ln/>
                  <a:solidFill>
                    <a:schemeClr val="accent3"/>
                  </a:solidFill>
                  <a:effectLst>
                    <a:reflection blurRad="6350" stA="55000" endA="300" endPos="45500" dir="5400000" sy="-100000" algn="bl" rotWithShape="0"/>
                  </a:effectLst>
                  <a:latin typeface="Tw Cen MT" panose="020B0602020104020603" pitchFamily="34" charset="0"/>
                </a:rPr>
                <a:t>Talent Acquisition</a:t>
              </a:r>
            </a:p>
          </p:txBody>
        </p:sp>
        <p:sp>
          <p:nvSpPr>
            <p:cNvPr id="32" name="TextBox 31">
              <a:extLst>
                <a:ext uri="{FF2B5EF4-FFF2-40B4-BE49-F238E27FC236}">
                  <a16:creationId xmlns:a16="http://schemas.microsoft.com/office/drawing/2014/main" xmlns="" id="{DB3E8677-B7E9-40EC-8AF5-67CF093C06AC}"/>
                </a:ext>
              </a:extLst>
            </p:cNvPr>
            <p:cNvSpPr txBox="1"/>
            <p:nvPr/>
          </p:nvSpPr>
          <p:spPr>
            <a:xfrm>
              <a:off x="3363906" y="800737"/>
              <a:ext cx="5205437" cy="1323439"/>
            </a:xfrm>
            <a:prstGeom prst="rect">
              <a:avLst/>
            </a:prstGeom>
            <a:noFill/>
          </p:spPr>
          <p:txBody>
            <a:bodyPr wrap="square" rtlCol="0">
              <a:spAutoFit/>
            </a:bodyPr>
            <a:lstStyle/>
            <a:p>
              <a:pPr algn="just"/>
              <a:r>
                <a:rPr lang="en-US" sz="1600" b="1" dirty="0">
                  <a:solidFill>
                    <a:schemeClr val="tx1">
                      <a:lumMod val="75000"/>
                      <a:lumOff val="25000"/>
                    </a:schemeClr>
                  </a:solidFill>
                  <a:latin typeface="Tw Cen MT" panose="020B0602020104020603" pitchFamily="34" charset="0"/>
                </a:rPr>
                <a:t>At Marvel Placements, our recruitment service is completely free for job-seeking candidates. We rely on HR competency in developing effective recruitment strategies, considering behavior, personal attributes, knowledge, and skills that align with role success. By outlining clear accountabilities and utilizing competencies, we ensure the right people are hired, while also planning careers, conducting performance assessments, and providing training.</a:t>
              </a:r>
            </a:p>
          </p:txBody>
        </p:sp>
      </p:grpSp>
      <p:sp>
        <p:nvSpPr>
          <p:cNvPr id="33" name="TextBox 32">
            <a:extLst>
              <a:ext uri="{FF2B5EF4-FFF2-40B4-BE49-F238E27FC236}">
                <a16:creationId xmlns:a16="http://schemas.microsoft.com/office/drawing/2014/main" xmlns="" id="{91865E68-0306-4BF0-BAD5-46937AF9A172}"/>
              </a:ext>
            </a:extLst>
          </p:cNvPr>
          <p:cNvSpPr txBox="1"/>
          <p:nvPr/>
        </p:nvSpPr>
        <p:spPr>
          <a:xfrm>
            <a:off x="4353469" y="2290904"/>
            <a:ext cx="2714312" cy="707886"/>
          </a:xfrm>
          <a:prstGeom prst="rect">
            <a:avLst/>
          </a:prstGeom>
          <a:noFill/>
        </p:spPr>
        <p:txBody>
          <a:bodyPr wrap="square" rtlCol="0">
            <a:spAutoFit/>
          </a:bodyPr>
          <a:lstStyle/>
          <a:p>
            <a:pPr algn="ctr"/>
            <a:r>
              <a:rPr lang="en-US" sz="2000" b="1" dirty="0">
                <a:solidFill>
                  <a:srgbClr val="0070C0"/>
                </a:solidFill>
                <a:latin typeface="Tw Cen MT" panose="020B0602020104020603" pitchFamily="34" charset="0"/>
              </a:rPr>
              <a:t>Salary and Contract Negotiation</a:t>
            </a:r>
          </a:p>
        </p:txBody>
      </p:sp>
      <p:cxnSp>
        <p:nvCxnSpPr>
          <p:cNvPr id="34" name="Straight Connector 33">
            <a:extLst>
              <a:ext uri="{FF2B5EF4-FFF2-40B4-BE49-F238E27FC236}">
                <a16:creationId xmlns:a16="http://schemas.microsoft.com/office/drawing/2014/main" xmlns="" id="{6C221DA7-9F2B-400E-AF8C-E87D5E396002}"/>
              </a:ext>
            </a:extLst>
          </p:cNvPr>
          <p:cNvCxnSpPr>
            <a:cxnSpLocks/>
          </p:cNvCxnSpPr>
          <p:nvPr/>
        </p:nvCxnSpPr>
        <p:spPr>
          <a:xfrm flipV="1">
            <a:off x="2846816" y="4844692"/>
            <a:ext cx="0" cy="312963"/>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sp>
        <p:nvSpPr>
          <p:cNvPr id="35" name="Oval 34">
            <a:extLst>
              <a:ext uri="{FF2B5EF4-FFF2-40B4-BE49-F238E27FC236}">
                <a16:creationId xmlns:a16="http://schemas.microsoft.com/office/drawing/2014/main" xmlns="" id="{BB816C18-62DE-406B-B140-0C7276ADF9F8}"/>
              </a:ext>
            </a:extLst>
          </p:cNvPr>
          <p:cNvSpPr/>
          <p:nvPr/>
        </p:nvSpPr>
        <p:spPr>
          <a:xfrm>
            <a:off x="2073590" y="3320691"/>
            <a:ext cx="1524000" cy="1524000"/>
          </a:xfrm>
          <a:prstGeom prst="ellipse">
            <a:avLst/>
          </a:prstGeom>
          <a:solidFill>
            <a:schemeClr val="bg1">
              <a:lumMod val="95000"/>
            </a:schemeClr>
          </a:solidFill>
          <a:ln>
            <a:solidFill>
              <a:srgbClr val="00B0F0"/>
            </a:solidFill>
          </a:ln>
          <a:effectLst>
            <a:outerShdw blurRad="127000" sx="101000" sy="101000" algn="ctr" rotWithShape="0">
              <a:schemeClr val="tx1">
                <a:lumMod val="65000"/>
                <a:lumOff val="3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B0F0"/>
              </a:solidFill>
            </a:endParaRPr>
          </a:p>
        </p:txBody>
      </p:sp>
      <p:sp>
        <p:nvSpPr>
          <p:cNvPr id="36" name="Oval 35">
            <a:extLst>
              <a:ext uri="{FF2B5EF4-FFF2-40B4-BE49-F238E27FC236}">
                <a16:creationId xmlns:a16="http://schemas.microsoft.com/office/drawing/2014/main" xmlns="" id="{D3F3D723-24C6-4024-A88B-CF401EB083C1}"/>
              </a:ext>
            </a:extLst>
          </p:cNvPr>
          <p:cNvSpPr/>
          <p:nvPr/>
        </p:nvSpPr>
        <p:spPr>
          <a:xfrm>
            <a:off x="2161696" y="3408797"/>
            <a:ext cx="1347788" cy="1347788"/>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B0F0"/>
              </a:solidFill>
            </a:endParaRPr>
          </a:p>
        </p:txBody>
      </p:sp>
      <p:sp>
        <p:nvSpPr>
          <p:cNvPr id="37" name="Oval 36">
            <a:extLst>
              <a:ext uri="{FF2B5EF4-FFF2-40B4-BE49-F238E27FC236}">
                <a16:creationId xmlns:a16="http://schemas.microsoft.com/office/drawing/2014/main" xmlns="" id="{17D21339-AA64-4328-BD50-A2F56ED7DEA5}"/>
              </a:ext>
            </a:extLst>
          </p:cNvPr>
          <p:cNvSpPr/>
          <p:nvPr/>
        </p:nvSpPr>
        <p:spPr>
          <a:xfrm>
            <a:off x="2233134" y="3480235"/>
            <a:ext cx="1204912" cy="1204912"/>
          </a:xfrm>
          <a:prstGeom prst="ellipse">
            <a:avLst/>
          </a:prstGeom>
          <a:solidFill>
            <a:srgbClr val="F0EE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B0F0"/>
              </a:solidFill>
            </a:endParaRPr>
          </a:p>
        </p:txBody>
      </p:sp>
      <p:sp>
        <p:nvSpPr>
          <p:cNvPr id="39" name="Arc 38">
            <a:extLst>
              <a:ext uri="{FF2B5EF4-FFF2-40B4-BE49-F238E27FC236}">
                <a16:creationId xmlns:a16="http://schemas.microsoft.com/office/drawing/2014/main" xmlns="" id="{0C8A2A98-A020-49D0-B9BD-A0C91759BAC2}"/>
              </a:ext>
            </a:extLst>
          </p:cNvPr>
          <p:cNvSpPr/>
          <p:nvPr/>
        </p:nvSpPr>
        <p:spPr>
          <a:xfrm rot="8100000">
            <a:off x="1933074" y="3180175"/>
            <a:ext cx="1805032" cy="1805032"/>
          </a:xfrm>
          <a:prstGeom prst="arc">
            <a:avLst>
              <a:gd name="adj1" fmla="val 13451617"/>
              <a:gd name="adj2" fmla="val 2836592"/>
            </a:avLst>
          </a:prstGeom>
          <a:ln w="19050">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00B0F0"/>
              </a:solidFill>
            </a:endParaRPr>
          </a:p>
        </p:txBody>
      </p:sp>
      <p:sp>
        <p:nvSpPr>
          <p:cNvPr id="44" name="Oval 43">
            <a:extLst>
              <a:ext uri="{FF2B5EF4-FFF2-40B4-BE49-F238E27FC236}">
                <a16:creationId xmlns:a16="http://schemas.microsoft.com/office/drawing/2014/main" xmlns="" id="{CF07C0F3-E3B8-401D-8AA5-DE2CD21D63FE}"/>
              </a:ext>
            </a:extLst>
          </p:cNvPr>
          <p:cNvSpPr/>
          <p:nvPr/>
        </p:nvSpPr>
        <p:spPr>
          <a:xfrm>
            <a:off x="2802592" y="5157655"/>
            <a:ext cx="93210" cy="93210"/>
          </a:xfrm>
          <a:prstGeom prst="ellipse">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B0F0"/>
              </a:solidFill>
            </a:endParaRPr>
          </a:p>
        </p:txBody>
      </p:sp>
      <p:sp>
        <p:nvSpPr>
          <p:cNvPr id="48" name="TextBox 47">
            <a:extLst>
              <a:ext uri="{FF2B5EF4-FFF2-40B4-BE49-F238E27FC236}">
                <a16:creationId xmlns:a16="http://schemas.microsoft.com/office/drawing/2014/main" xmlns="" id="{46A0CA93-0BFB-486A-830D-2B70B527E8D5}"/>
              </a:ext>
            </a:extLst>
          </p:cNvPr>
          <p:cNvSpPr txBox="1"/>
          <p:nvPr/>
        </p:nvSpPr>
        <p:spPr>
          <a:xfrm>
            <a:off x="1678130" y="2290191"/>
            <a:ext cx="2352788" cy="707886"/>
          </a:xfrm>
          <a:prstGeom prst="rect">
            <a:avLst/>
          </a:prstGeom>
          <a:noFill/>
          <a:ln>
            <a:noFill/>
          </a:ln>
        </p:spPr>
        <p:txBody>
          <a:bodyPr wrap="square" rtlCol="0">
            <a:spAutoFit/>
          </a:bodyPr>
          <a:lstStyle/>
          <a:p>
            <a:pPr algn="ctr"/>
            <a:r>
              <a:rPr lang="en-US" sz="2000" b="1" dirty="0">
                <a:solidFill>
                  <a:srgbClr val="00B0F0"/>
                </a:solidFill>
                <a:latin typeface="Tw Cen MT" panose="020B0602020104020603" pitchFamily="34" charset="0"/>
              </a:rPr>
              <a:t>Screening and Interviewing</a:t>
            </a:r>
          </a:p>
        </p:txBody>
      </p:sp>
      <p:sp>
        <p:nvSpPr>
          <p:cNvPr id="50" name="TextBox 49">
            <a:extLst>
              <a:ext uri="{FF2B5EF4-FFF2-40B4-BE49-F238E27FC236}">
                <a16:creationId xmlns:a16="http://schemas.microsoft.com/office/drawing/2014/main" xmlns="" id="{6CA3AFF2-7856-4D3D-B2A6-5971A744D49D}"/>
              </a:ext>
            </a:extLst>
          </p:cNvPr>
          <p:cNvSpPr txBox="1"/>
          <p:nvPr/>
        </p:nvSpPr>
        <p:spPr>
          <a:xfrm>
            <a:off x="1622329" y="5352239"/>
            <a:ext cx="2680320" cy="707886"/>
          </a:xfrm>
          <a:prstGeom prst="rect">
            <a:avLst/>
          </a:prstGeom>
          <a:noFill/>
          <a:ln>
            <a:noFill/>
          </a:ln>
        </p:spPr>
        <p:txBody>
          <a:bodyPr wrap="square" rtlCol="0">
            <a:spAutoFit/>
          </a:bodyPr>
          <a:lstStyle>
            <a:defPPr>
              <a:defRPr lang="en-US"/>
            </a:defPPr>
            <a:lvl1pPr algn="ctr">
              <a:defRPr sz="2000">
                <a:solidFill>
                  <a:schemeClr val="tx1">
                    <a:lumMod val="75000"/>
                    <a:lumOff val="25000"/>
                  </a:schemeClr>
                </a:solidFill>
                <a:latin typeface="Tw Cen MT" panose="020B0602020104020603" pitchFamily="34" charset="0"/>
              </a:defRPr>
            </a:lvl1pPr>
          </a:lstStyle>
          <a:p>
            <a:r>
              <a:rPr lang="en-US" b="1" dirty="0">
                <a:solidFill>
                  <a:srgbClr val="00B0F0"/>
                </a:solidFill>
              </a:rPr>
              <a:t>Thorough Job Analysis and Description</a:t>
            </a:r>
          </a:p>
        </p:txBody>
      </p:sp>
      <p:cxnSp>
        <p:nvCxnSpPr>
          <p:cNvPr id="54" name="Straight Connector 53">
            <a:extLst>
              <a:ext uri="{FF2B5EF4-FFF2-40B4-BE49-F238E27FC236}">
                <a16:creationId xmlns:a16="http://schemas.microsoft.com/office/drawing/2014/main" xmlns="" id="{0669A7E6-FC59-4C64-A984-61A70484B255}"/>
              </a:ext>
            </a:extLst>
          </p:cNvPr>
          <p:cNvCxnSpPr>
            <a:cxnSpLocks/>
          </p:cNvCxnSpPr>
          <p:nvPr/>
        </p:nvCxnSpPr>
        <p:spPr>
          <a:xfrm flipV="1">
            <a:off x="5753464" y="4844692"/>
            <a:ext cx="0" cy="312963"/>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56" name="Oval 55">
            <a:extLst>
              <a:ext uri="{FF2B5EF4-FFF2-40B4-BE49-F238E27FC236}">
                <a16:creationId xmlns:a16="http://schemas.microsoft.com/office/drawing/2014/main" xmlns="" id="{57D6E716-5EBB-4506-9C8A-F827D573D2CB}"/>
              </a:ext>
            </a:extLst>
          </p:cNvPr>
          <p:cNvSpPr/>
          <p:nvPr/>
        </p:nvSpPr>
        <p:spPr>
          <a:xfrm>
            <a:off x="4980238" y="3320691"/>
            <a:ext cx="1524000" cy="1524000"/>
          </a:xfrm>
          <a:prstGeom prst="ellipse">
            <a:avLst/>
          </a:prstGeom>
          <a:solidFill>
            <a:schemeClr val="bg1">
              <a:lumMod val="95000"/>
            </a:schemeClr>
          </a:solidFill>
          <a:ln>
            <a:solidFill>
              <a:srgbClr val="0070C0"/>
            </a:solidFill>
          </a:ln>
          <a:effectLst>
            <a:outerShdw blurRad="127000" sx="101000" sy="101000" algn="ctr" rotWithShape="0">
              <a:schemeClr val="tx1">
                <a:lumMod val="65000"/>
                <a:lumOff val="3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xmlns="" id="{4E156CA2-BB81-4CC3-9DB9-44CAF3A040B9}"/>
              </a:ext>
            </a:extLst>
          </p:cNvPr>
          <p:cNvSpPr/>
          <p:nvPr/>
        </p:nvSpPr>
        <p:spPr>
          <a:xfrm>
            <a:off x="5068344" y="3408797"/>
            <a:ext cx="1347788" cy="1347788"/>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xmlns="" id="{C0EAFBB1-A06C-4897-954F-4F801AA016B7}"/>
              </a:ext>
            </a:extLst>
          </p:cNvPr>
          <p:cNvSpPr/>
          <p:nvPr/>
        </p:nvSpPr>
        <p:spPr>
          <a:xfrm>
            <a:off x="5139782" y="3480235"/>
            <a:ext cx="1204912" cy="1204912"/>
          </a:xfrm>
          <a:prstGeom prst="ellipse">
            <a:avLst/>
          </a:prstGeom>
          <a:solidFill>
            <a:srgbClr val="F0EE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Arc 70">
            <a:extLst>
              <a:ext uri="{FF2B5EF4-FFF2-40B4-BE49-F238E27FC236}">
                <a16:creationId xmlns:a16="http://schemas.microsoft.com/office/drawing/2014/main" xmlns="" id="{07CE16E0-A251-4E10-A326-C53B17723205}"/>
              </a:ext>
            </a:extLst>
          </p:cNvPr>
          <p:cNvSpPr/>
          <p:nvPr/>
        </p:nvSpPr>
        <p:spPr>
          <a:xfrm rot="8100000">
            <a:off x="4839722" y="3180175"/>
            <a:ext cx="1805032" cy="1805032"/>
          </a:xfrm>
          <a:prstGeom prst="arc">
            <a:avLst>
              <a:gd name="adj1" fmla="val 13451617"/>
              <a:gd name="adj2" fmla="val 2836592"/>
            </a:avLst>
          </a:prstGeom>
          <a:ln w="1905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2" name="Oval 71">
            <a:extLst>
              <a:ext uri="{FF2B5EF4-FFF2-40B4-BE49-F238E27FC236}">
                <a16:creationId xmlns:a16="http://schemas.microsoft.com/office/drawing/2014/main" xmlns="" id="{78C6B9B5-08F9-4F73-8E59-1C001A10DE5D}"/>
              </a:ext>
            </a:extLst>
          </p:cNvPr>
          <p:cNvSpPr/>
          <p:nvPr/>
        </p:nvSpPr>
        <p:spPr>
          <a:xfrm>
            <a:off x="5709240" y="5157655"/>
            <a:ext cx="93210" cy="93210"/>
          </a:xfrm>
          <a:prstGeom prst="ellips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TextBox 72">
            <a:extLst>
              <a:ext uri="{FF2B5EF4-FFF2-40B4-BE49-F238E27FC236}">
                <a16:creationId xmlns:a16="http://schemas.microsoft.com/office/drawing/2014/main" xmlns="" id="{D16E82F9-5155-495A-BB68-1E943B11D632}"/>
              </a:ext>
            </a:extLst>
          </p:cNvPr>
          <p:cNvSpPr txBox="1"/>
          <p:nvPr/>
        </p:nvSpPr>
        <p:spPr>
          <a:xfrm>
            <a:off x="4595099" y="5352239"/>
            <a:ext cx="2316730" cy="707886"/>
          </a:xfrm>
          <a:prstGeom prst="rect">
            <a:avLst/>
          </a:prstGeom>
          <a:noFill/>
        </p:spPr>
        <p:txBody>
          <a:bodyPr wrap="square" rtlCol="0">
            <a:spAutoFit/>
          </a:bodyPr>
          <a:lstStyle/>
          <a:p>
            <a:pPr algn="ctr"/>
            <a:r>
              <a:rPr lang="en-US" sz="2000" b="1" dirty="0">
                <a:solidFill>
                  <a:srgbClr val="0070C0"/>
                </a:solidFill>
                <a:latin typeface="Tw Cen MT" panose="020B0602020104020603" pitchFamily="34" charset="0"/>
              </a:rPr>
              <a:t>Candidate Identification</a:t>
            </a:r>
          </a:p>
        </p:txBody>
      </p:sp>
      <p:cxnSp>
        <p:nvCxnSpPr>
          <p:cNvPr id="74" name="Straight Connector 73">
            <a:extLst>
              <a:ext uri="{FF2B5EF4-FFF2-40B4-BE49-F238E27FC236}">
                <a16:creationId xmlns:a16="http://schemas.microsoft.com/office/drawing/2014/main" xmlns="" id="{EF7141A3-06A9-46C8-AC24-1ACAA048CB32}"/>
              </a:ext>
            </a:extLst>
          </p:cNvPr>
          <p:cNvCxnSpPr>
            <a:cxnSpLocks/>
          </p:cNvCxnSpPr>
          <p:nvPr/>
        </p:nvCxnSpPr>
        <p:spPr>
          <a:xfrm flipV="1">
            <a:off x="8613824" y="4822133"/>
            <a:ext cx="0" cy="312963"/>
          </a:xfrm>
          <a:prstGeom prst="line">
            <a:avLst/>
          </a:prstGeom>
          <a:ln w="19050">
            <a:solidFill>
              <a:srgbClr val="271DAF"/>
            </a:solidFill>
          </a:ln>
        </p:spPr>
        <p:style>
          <a:lnRef idx="1">
            <a:schemeClr val="accent1"/>
          </a:lnRef>
          <a:fillRef idx="0">
            <a:schemeClr val="accent1"/>
          </a:fillRef>
          <a:effectRef idx="0">
            <a:schemeClr val="accent1"/>
          </a:effectRef>
          <a:fontRef idx="minor">
            <a:schemeClr val="tx1"/>
          </a:fontRef>
        </p:style>
      </p:cxnSp>
      <p:sp>
        <p:nvSpPr>
          <p:cNvPr id="75" name="Oval 74">
            <a:extLst>
              <a:ext uri="{FF2B5EF4-FFF2-40B4-BE49-F238E27FC236}">
                <a16:creationId xmlns:a16="http://schemas.microsoft.com/office/drawing/2014/main" xmlns="" id="{DE504ED9-294F-4C9C-8E31-50B84739912F}"/>
              </a:ext>
            </a:extLst>
          </p:cNvPr>
          <p:cNvSpPr/>
          <p:nvPr/>
        </p:nvSpPr>
        <p:spPr>
          <a:xfrm>
            <a:off x="7840598" y="3298132"/>
            <a:ext cx="1524000" cy="1524000"/>
          </a:xfrm>
          <a:prstGeom prst="ellipse">
            <a:avLst/>
          </a:prstGeom>
          <a:solidFill>
            <a:schemeClr val="bg1">
              <a:lumMod val="95000"/>
            </a:schemeClr>
          </a:solidFill>
          <a:ln>
            <a:solidFill>
              <a:srgbClr val="271DAF"/>
            </a:solidFill>
          </a:ln>
          <a:effectLst>
            <a:outerShdw blurRad="127000" sx="101000" sy="101000" algn="ctr" rotWithShape="0">
              <a:schemeClr val="tx1">
                <a:lumMod val="65000"/>
                <a:lumOff val="3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a:extLst>
              <a:ext uri="{FF2B5EF4-FFF2-40B4-BE49-F238E27FC236}">
                <a16:creationId xmlns:a16="http://schemas.microsoft.com/office/drawing/2014/main" xmlns="" id="{62B6A90D-3A76-439B-ADF2-8517B9E0A169}"/>
              </a:ext>
            </a:extLst>
          </p:cNvPr>
          <p:cNvSpPr/>
          <p:nvPr/>
        </p:nvSpPr>
        <p:spPr>
          <a:xfrm>
            <a:off x="7928704" y="3386238"/>
            <a:ext cx="1347788" cy="1347788"/>
          </a:xfrm>
          <a:prstGeom prst="ellipse">
            <a:avLst/>
          </a:prstGeom>
          <a:solidFill>
            <a:srgbClr val="2D21C9"/>
          </a:solidFill>
          <a:ln>
            <a:solidFill>
              <a:srgbClr val="271D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Oval 76">
            <a:extLst>
              <a:ext uri="{FF2B5EF4-FFF2-40B4-BE49-F238E27FC236}">
                <a16:creationId xmlns:a16="http://schemas.microsoft.com/office/drawing/2014/main" xmlns="" id="{1C8B0128-9760-479F-A89A-62672D296331}"/>
              </a:ext>
            </a:extLst>
          </p:cNvPr>
          <p:cNvSpPr/>
          <p:nvPr/>
        </p:nvSpPr>
        <p:spPr>
          <a:xfrm>
            <a:off x="8000142" y="3457676"/>
            <a:ext cx="1204912" cy="1204912"/>
          </a:xfrm>
          <a:prstGeom prst="ellipse">
            <a:avLst/>
          </a:prstGeom>
          <a:solidFill>
            <a:srgbClr val="F0EEF0"/>
          </a:solidFill>
          <a:ln>
            <a:solidFill>
              <a:srgbClr val="271D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Arc 77">
            <a:extLst>
              <a:ext uri="{FF2B5EF4-FFF2-40B4-BE49-F238E27FC236}">
                <a16:creationId xmlns:a16="http://schemas.microsoft.com/office/drawing/2014/main" xmlns="" id="{9EAD6CC6-CE11-49E6-AF27-F25D68B68926}"/>
              </a:ext>
            </a:extLst>
          </p:cNvPr>
          <p:cNvSpPr/>
          <p:nvPr/>
        </p:nvSpPr>
        <p:spPr>
          <a:xfrm rot="8100000">
            <a:off x="7714596" y="3226556"/>
            <a:ext cx="1805032" cy="1805032"/>
          </a:xfrm>
          <a:prstGeom prst="arc">
            <a:avLst>
              <a:gd name="adj1" fmla="val 13451617"/>
              <a:gd name="adj2" fmla="val 2836592"/>
            </a:avLst>
          </a:prstGeom>
          <a:ln w="19050">
            <a:solidFill>
              <a:srgbClr val="271DA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9" name="Oval 78">
            <a:extLst>
              <a:ext uri="{FF2B5EF4-FFF2-40B4-BE49-F238E27FC236}">
                <a16:creationId xmlns:a16="http://schemas.microsoft.com/office/drawing/2014/main" xmlns="" id="{D0D679C5-1A60-4993-AAED-4504308779A9}"/>
              </a:ext>
            </a:extLst>
          </p:cNvPr>
          <p:cNvSpPr/>
          <p:nvPr/>
        </p:nvSpPr>
        <p:spPr>
          <a:xfrm>
            <a:off x="8569600" y="5135096"/>
            <a:ext cx="93210" cy="93210"/>
          </a:xfrm>
          <a:prstGeom prst="ellipse">
            <a:avLst/>
          </a:prstGeom>
          <a:noFill/>
          <a:ln w="19050">
            <a:solidFill>
              <a:srgbClr val="271D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TextBox 79">
            <a:extLst>
              <a:ext uri="{FF2B5EF4-FFF2-40B4-BE49-F238E27FC236}">
                <a16:creationId xmlns:a16="http://schemas.microsoft.com/office/drawing/2014/main" xmlns="" id="{0AB4527C-A3FD-4A2A-983B-4DB76D710DC2}"/>
              </a:ext>
            </a:extLst>
          </p:cNvPr>
          <p:cNvSpPr txBox="1"/>
          <p:nvPr/>
        </p:nvSpPr>
        <p:spPr>
          <a:xfrm>
            <a:off x="7180199" y="2271417"/>
            <a:ext cx="2713264" cy="707886"/>
          </a:xfrm>
          <a:prstGeom prst="rect">
            <a:avLst/>
          </a:prstGeom>
          <a:noFill/>
        </p:spPr>
        <p:txBody>
          <a:bodyPr wrap="square" rtlCol="0">
            <a:spAutoFit/>
          </a:bodyPr>
          <a:lstStyle/>
          <a:p>
            <a:pPr algn="ctr"/>
            <a:r>
              <a:rPr lang="en-US" sz="2000" b="1" dirty="0">
                <a:solidFill>
                  <a:srgbClr val="002060"/>
                </a:solidFill>
                <a:latin typeface="Tw Cen MT" panose="020B0602020104020603" pitchFamily="34" charset="0"/>
              </a:rPr>
              <a:t>Onboarding Support and Integration</a:t>
            </a:r>
          </a:p>
        </p:txBody>
      </p:sp>
      <p:sp>
        <p:nvSpPr>
          <p:cNvPr id="81" name="TextBox 80">
            <a:extLst>
              <a:ext uri="{FF2B5EF4-FFF2-40B4-BE49-F238E27FC236}">
                <a16:creationId xmlns:a16="http://schemas.microsoft.com/office/drawing/2014/main" xmlns="" id="{DFDB842C-932F-4FE0-9092-1D4EC51C8599}"/>
              </a:ext>
            </a:extLst>
          </p:cNvPr>
          <p:cNvSpPr txBox="1"/>
          <p:nvPr/>
        </p:nvSpPr>
        <p:spPr>
          <a:xfrm>
            <a:off x="7447520" y="5329680"/>
            <a:ext cx="2606505" cy="707886"/>
          </a:xfrm>
          <a:prstGeom prst="rect">
            <a:avLst/>
          </a:prstGeom>
          <a:noFill/>
        </p:spPr>
        <p:txBody>
          <a:bodyPr wrap="square" rtlCol="0">
            <a:spAutoFit/>
          </a:bodyPr>
          <a:lstStyle>
            <a:defPPr>
              <a:defRPr lang="en-US"/>
            </a:defPPr>
            <a:lvl1pPr algn="ctr">
              <a:defRPr sz="2000">
                <a:solidFill>
                  <a:schemeClr val="tx1">
                    <a:lumMod val="75000"/>
                    <a:lumOff val="25000"/>
                  </a:schemeClr>
                </a:solidFill>
                <a:latin typeface="Tw Cen MT" panose="020B0602020104020603" pitchFamily="34" charset="0"/>
              </a:defRPr>
            </a:lvl1pPr>
          </a:lstStyle>
          <a:p>
            <a:r>
              <a:rPr lang="en-US" b="1" dirty="0">
                <a:solidFill>
                  <a:srgbClr val="002060"/>
                </a:solidFill>
              </a:rPr>
              <a:t>Reference and Credential Verification</a:t>
            </a:r>
          </a:p>
        </p:txBody>
      </p:sp>
      <p:grpSp>
        <p:nvGrpSpPr>
          <p:cNvPr id="82" name="Group 81">
            <a:extLst>
              <a:ext uri="{FF2B5EF4-FFF2-40B4-BE49-F238E27FC236}">
                <a16:creationId xmlns:a16="http://schemas.microsoft.com/office/drawing/2014/main" xmlns="" id="{02C84BDA-5FCD-4641-A335-4ECACD39EFC1}"/>
              </a:ext>
            </a:extLst>
          </p:cNvPr>
          <p:cNvGrpSpPr/>
          <p:nvPr/>
        </p:nvGrpSpPr>
        <p:grpSpPr>
          <a:xfrm>
            <a:off x="5369552" y="3786934"/>
            <a:ext cx="740442" cy="646938"/>
            <a:chOff x="6357938" y="3535363"/>
            <a:chExt cx="465138" cy="406400"/>
          </a:xfrm>
          <a:solidFill>
            <a:srgbClr val="0070C0"/>
          </a:solidFill>
        </p:grpSpPr>
        <p:sp>
          <p:nvSpPr>
            <p:cNvPr id="83" name="AutoShape 43">
              <a:extLst>
                <a:ext uri="{FF2B5EF4-FFF2-40B4-BE49-F238E27FC236}">
                  <a16:creationId xmlns:a16="http://schemas.microsoft.com/office/drawing/2014/main" xmlns="" id="{E7D4D1FD-C64B-466A-85B8-6510E2BE1A8F}"/>
                </a:ext>
              </a:extLst>
            </p:cNvPr>
            <p:cNvSpPr>
              <a:spLocks/>
            </p:cNvSpPr>
            <p:nvPr/>
          </p:nvSpPr>
          <p:spPr bwMode="auto">
            <a:xfrm>
              <a:off x="6357938" y="3535363"/>
              <a:ext cx="465138" cy="3341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grpFill/>
            <a:ln>
              <a:solidFill>
                <a:srgbClr val="0070C0"/>
              </a:solid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84" name="AutoShape 44">
              <a:extLst>
                <a:ext uri="{FF2B5EF4-FFF2-40B4-BE49-F238E27FC236}">
                  <a16:creationId xmlns:a16="http://schemas.microsoft.com/office/drawing/2014/main" xmlns="" id="{D1792BAC-09CC-4A6B-962B-89C9BBC509C8}"/>
                </a:ext>
              </a:extLst>
            </p:cNvPr>
            <p:cNvSpPr>
              <a:spLocks/>
            </p:cNvSpPr>
            <p:nvPr/>
          </p:nvSpPr>
          <p:spPr bwMode="auto">
            <a:xfrm>
              <a:off x="6779419" y="3680619"/>
              <a:ext cx="28575" cy="1595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grpFill/>
            <a:ln>
              <a:solidFill>
                <a:srgbClr val="0070C0"/>
              </a:solid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85" name="AutoShape 45">
              <a:extLst>
                <a:ext uri="{FF2B5EF4-FFF2-40B4-BE49-F238E27FC236}">
                  <a16:creationId xmlns:a16="http://schemas.microsoft.com/office/drawing/2014/main" xmlns="" id="{29F00F79-20FF-48DB-A6D6-4C84877882B3}"/>
                </a:ext>
              </a:extLst>
            </p:cNvPr>
            <p:cNvSpPr>
              <a:spLocks/>
            </p:cNvSpPr>
            <p:nvPr/>
          </p:nvSpPr>
          <p:spPr bwMode="auto">
            <a:xfrm>
              <a:off x="6764338" y="3854450"/>
              <a:ext cx="58738"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grpFill/>
            <a:ln>
              <a:solidFill>
                <a:srgbClr val="0070C0"/>
              </a:solid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grpSp>
      <p:sp>
        <p:nvSpPr>
          <p:cNvPr id="86" name="AutoShape 59">
            <a:extLst>
              <a:ext uri="{FF2B5EF4-FFF2-40B4-BE49-F238E27FC236}">
                <a16:creationId xmlns:a16="http://schemas.microsoft.com/office/drawing/2014/main" xmlns="" id="{8D8650D0-E2B7-40C2-AD5F-7404A38786FD}"/>
              </a:ext>
            </a:extLst>
          </p:cNvPr>
          <p:cNvSpPr>
            <a:spLocks/>
          </p:cNvSpPr>
          <p:nvPr/>
        </p:nvSpPr>
        <p:spPr bwMode="auto">
          <a:xfrm>
            <a:off x="8233726" y="3748888"/>
            <a:ext cx="634028" cy="632946"/>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rgbClr val="2D21C9"/>
          </a:solidFill>
          <a:ln>
            <a:solidFill>
              <a:srgbClr val="271DAF"/>
            </a:solid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grpSp>
        <p:nvGrpSpPr>
          <p:cNvPr id="87" name="Group 86">
            <a:extLst>
              <a:ext uri="{FF2B5EF4-FFF2-40B4-BE49-F238E27FC236}">
                <a16:creationId xmlns:a16="http://schemas.microsoft.com/office/drawing/2014/main" xmlns="" id="{5D95B6D7-E12D-4599-A347-009D0CD928D8}"/>
              </a:ext>
            </a:extLst>
          </p:cNvPr>
          <p:cNvGrpSpPr/>
          <p:nvPr/>
        </p:nvGrpSpPr>
        <p:grpSpPr>
          <a:xfrm>
            <a:off x="2469751" y="3805886"/>
            <a:ext cx="732078" cy="641976"/>
            <a:chOff x="1640798" y="2149003"/>
            <a:chExt cx="464344" cy="407194"/>
          </a:xfrm>
          <a:solidFill>
            <a:srgbClr val="FF5969"/>
          </a:solidFill>
        </p:grpSpPr>
        <p:sp>
          <p:nvSpPr>
            <p:cNvPr id="88" name="AutoShape 147">
              <a:extLst>
                <a:ext uri="{FF2B5EF4-FFF2-40B4-BE49-F238E27FC236}">
                  <a16:creationId xmlns:a16="http://schemas.microsoft.com/office/drawing/2014/main" xmlns="" id="{42005A22-5577-48F3-8243-C1ED9442C143}"/>
                </a:ext>
              </a:extLst>
            </p:cNvPr>
            <p:cNvSpPr>
              <a:spLocks/>
            </p:cNvSpPr>
            <p:nvPr/>
          </p:nvSpPr>
          <p:spPr bwMode="auto">
            <a:xfrm>
              <a:off x="1640798" y="2149003"/>
              <a:ext cx="464344" cy="407194"/>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solidFill>
              <a:srgbClr val="00B0F0"/>
            </a:solidFill>
            <a:ln>
              <a:solidFill>
                <a:srgbClr val="00B0F0"/>
              </a:solid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00B0F0"/>
                </a:solidFill>
                <a:effectLst>
                  <a:outerShdw blurRad="38100" dist="38100" dir="2700000" algn="tl">
                    <a:srgbClr val="000000"/>
                  </a:outerShdw>
                </a:effectLst>
                <a:latin typeface="Gill Sans" charset="0"/>
                <a:sym typeface="Gill Sans" charset="0"/>
              </a:endParaRPr>
            </a:p>
          </p:txBody>
        </p:sp>
        <p:sp>
          <p:nvSpPr>
            <p:cNvPr id="89" name="AutoShape 148">
              <a:extLst>
                <a:ext uri="{FF2B5EF4-FFF2-40B4-BE49-F238E27FC236}">
                  <a16:creationId xmlns:a16="http://schemas.microsoft.com/office/drawing/2014/main" xmlns="" id="{1900106B-BE9D-40EC-B659-B0C4FFD2F49E}"/>
                </a:ext>
              </a:extLst>
            </p:cNvPr>
            <p:cNvSpPr>
              <a:spLocks/>
            </p:cNvSpPr>
            <p:nvPr/>
          </p:nvSpPr>
          <p:spPr bwMode="auto">
            <a:xfrm>
              <a:off x="1713029" y="2222028"/>
              <a:ext cx="69056" cy="690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solidFill>
              <a:srgbClr val="00B0F0"/>
            </a:solidFill>
            <a:ln>
              <a:solidFill>
                <a:srgbClr val="00B0F0"/>
              </a:solid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00B0F0"/>
                </a:solidFill>
                <a:effectLst>
                  <a:outerShdw blurRad="38100" dist="38100" dir="2700000" algn="tl">
                    <a:srgbClr val="000000"/>
                  </a:outerShdw>
                </a:effectLst>
                <a:latin typeface="Gill Sans" charset="0"/>
                <a:sym typeface="Gill Sans" charset="0"/>
              </a:endParaRPr>
            </a:p>
          </p:txBody>
        </p:sp>
      </p:grpSp>
      <p:cxnSp>
        <p:nvCxnSpPr>
          <p:cNvPr id="119" name="Straight Connector 118">
            <a:extLst>
              <a:ext uri="{FF2B5EF4-FFF2-40B4-BE49-F238E27FC236}">
                <a16:creationId xmlns:a16="http://schemas.microsoft.com/office/drawing/2014/main" xmlns="" id="{6C221DA7-9F2B-400E-AF8C-E87D5E396002}"/>
              </a:ext>
            </a:extLst>
          </p:cNvPr>
          <p:cNvCxnSpPr>
            <a:cxnSpLocks/>
          </p:cNvCxnSpPr>
          <p:nvPr/>
        </p:nvCxnSpPr>
        <p:spPr>
          <a:xfrm flipV="1">
            <a:off x="2846816" y="3120667"/>
            <a:ext cx="0" cy="312963"/>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sp>
        <p:nvSpPr>
          <p:cNvPr id="120" name="Oval 119">
            <a:extLst>
              <a:ext uri="{FF2B5EF4-FFF2-40B4-BE49-F238E27FC236}">
                <a16:creationId xmlns:a16="http://schemas.microsoft.com/office/drawing/2014/main" xmlns="" id="{CF07C0F3-E3B8-401D-8AA5-DE2CD21D63FE}"/>
              </a:ext>
            </a:extLst>
          </p:cNvPr>
          <p:cNvSpPr/>
          <p:nvPr/>
        </p:nvSpPr>
        <p:spPr>
          <a:xfrm>
            <a:off x="2802592" y="3034828"/>
            <a:ext cx="93210" cy="93210"/>
          </a:xfrm>
          <a:prstGeom prst="ellipse">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B0F0"/>
              </a:solidFill>
            </a:endParaRPr>
          </a:p>
        </p:txBody>
      </p:sp>
      <p:cxnSp>
        <p:nvCxnSpPr>
          <p:cNvPr id="121" name="Straight Connector 120">
            <a:extLst>
              <a:ext uri="{FF2B5EF4-FFF2-40B4-BE49-F238E27FC236}">
                <a16:creationId xmlns:a16="http://schemas.microsoft.com/office/drawing/2014/main" xmlns="" id="{0669A7E6-FC59-4C64-A984-61A70484B255}"/>
              </a:ext>
            </a:extLst>
          </p:cNvPr>
          <p:cNvCxnSpPr>
            <a:cxnSpLocks/>
          </p:cNvCxnSpPr>
          <p:nvPr/>
        </p:nvCxnSpPr>
        <p:spPr>
          <a:xfrm flipV="1">
            <a:off x="5753464" y="3131354"/>
            <a:ext cx="0" cy="312963"/>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122" name="Oval 121">
            <a:extLst>
              <a:ext uri="{FF2B5EF4-FFF2-40B4-BE49-F238E27FC236}">
                <a16:creationId xmlns:a16="http://schemas.microsoft.com/office/drawing/2014/main" xmlns="" id="{78C6B9B5-08F9-4F73-8E59-1C001A10DE5D}"/>
              </a:ext>
            </a:extLst>
          </p:cNvPr>
          <p:cNvSpPr/>
          <p:nvPr/>
        </p:nvSpPr>
        <p:spPr>
          <a:xfrm>
            <a:off x="5701620" y="3028126"/>
            <a:ext cx="93210" cy="93210"/>
          </a:xfrm>
          <a:prstGeom prst="ellips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3" name="Straight Connector 122">
            <a:extLst>
              <a:ext uri="{FF2B5EF4-FFF2-40B4-BE49-F238E27FC236}">
                <a16:creationId xmlns:a16="http://schemas.microsoft.com/office/drawing/2014/main" xmlns="" id="{EF7141A3-06A9-46C8-AC24-1ACAA048CB32}"/>
              </a:ext>
            </a:extLst>
          </p:cNvPr>
          <p:cNvCxnSpPr>
            <a:cxnSpLocks/>
          </p:cNvCxnSpPr>
          <p:nvPr/>
        </p:nvCxnSpPr>
        <p:spPr>
          <a:xfrm flipV="1">
            <a:off x="8613824" y="3074731"/>
            <a:ext cx="0" cy="312963"/>
          </a:xfrm>
          <a:prstGeom prst="line">
            <a:avLst/>
          </a:prstGeom>
          <a:ln w="19050">
            <a:solidFill>
              <a:srgbClr val="271DAF"/>
            </a:solidFill>
          </a:ln>
        </p:spPr>
        <p:style>
          <a:lnRef idx="1">
            <a:schemeClr val="accent1"/>
          </a:lnRef>
          <a:fillRef idx="0">
            <a:schemeClr val="accent1"/>
          </a:fillRef>
          <a:effectRef idx="0">
            <a:schemeClr val="accent1"/>
          </a:effectRef>
          <a:fontRef idx="minor">
            <a:schemeClr val="tx1"/>
          </a:fontRef>
        </p:style>
      </p:cxnSp>
      <p:sp>
        <p:nvSpPr>
          <p:cNvPr id="124" name="Oval 123">
            <a:extLst>
              <a:ext uri="{FF2B5EF4-FFF2-40B4-BE49-F238E27FC236}">
                <a16:creationId xmlns:a16="http://schemas.microsoft.com/office/drawing/2014/main" xmlns="" id="{D0D679C5-1A60-4993-AAED-4504308779A9}"/>
              </a:ext>
            </a:extLst>
          </p:cNvPr>
          <p:cNvSpPr/>
          <p:nvPr/>
        </p:nvSpPr>
        <p:spPr>
          <a:xfrm>
            <a:off x="8567725" y="2978180"/>
            <a:ext cx="93210" cy="93210"/>
          </a:xfrm>
          <a:prstGeom prst="ellipse">
            <a:avLst/>
          </a:prstGeom>
          <a:noFill/>
          <a:ln w="19050">
            <a:solidFill>
              <a:srgbClr val="271D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Rectangle 99">
            <a:extLst>
              <a:ext uri="{FF2B5EF4-FFF2-40B4-BE49-F238E27FC236}">
                <a16:creationId xmlns:a16="http://schemas.microsoft.com/office/drawing/2014/main" xmlns="" id="{A3725B73-D5E5-49E8-A59B-E16C8EEE661F}"/>
              </a:ext>
            </a:extLst>
          </p:cNvPr>
          <p:cNvSpPr/>
          <p:nvPr/>
        </p:nvSpPr>
        <p:spPr>
          <a:xfrm>
            <a:off x="-11133572"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TextBox 100">
            <a:extLst>
              <a:ext uri="{FF2B5EF4-FFF2-40B4-BE49-F238E27FC236}">
                <a16:creationId xmlns:a16="http://schemas.microsoft.com/office/drawing/2014/main" xmlns="" id="{6E418ABF-1DAB-43D8-896A-9F853AA47AEF}"/>
              </a:ext>
            </a:extLst>
          </p:cNvPr>
          <p:cNvSpPr txBox="1"/>
          <p:nvPr/>
        </p:nvSpPr>
        <p:spPr>
          <a:xfrm rot="16200000">
            <a:off x="427860" y="1821823"/>
            <a:ext cx="1398033" cy="461665"/>
          </a:xfrm>
          <a:prstGeom prst="rect">
            <a:avLst/>
          </a:prstGeom>
          <a:solidFill>
            <a:srgbClr val="A29CEE"/>
          </a:solidFill>
        </p:spPr>
        <p:txBody>
          <a:bodyPr wrap="square" rtlCol="0">
            <a:spAutoFit/>
          </a:bodyPr>
          <a:lstStyle/>
          <a:p>
            <a:pPr algn="ctr"/>
            <a:r>
              <a:rPr lang="en-US" sz="2400" b="1" dirty="0">
                <a:solidFill>
                  <a:sysClr val="windowText" lastClr="000000"/>
                </a:solidFill>
                <a:latin typeface="Tw Cen MT" panose="020B0602020104020603" pitchFamily="34" charset="0"/>
              </a:rPr>
              <a:t>Positions </a:t>
            </a:r>
          </a:p>
        </p:txBody>
      </p:sp>
      <p:sp>
        <p:nvSpPr>
          <p:cNvPr id="102" name="Rectangle 101">
            <a:extLst>
              <a:ext uri="{FF2B5EF4-FFF2-40B4-BE49-F238E27FC236}">
                <a16:creationId xmlns="" xmlns:a16="http://schemas.microsoft.com/office/drawing/2014/main" id="{A3725B73-D5E5-49E8-A59B-E16C8EEE661F}"/>
              </a:ext>
            </a:extLst>
          </p:cNvPr>
          <p:cNvSpPr/>
          <p:nvPr/>
        </p:nvSpPr>
        <p:spPr>
          <a:xfrm>
            <a:off x="-11598546" y="-1924"/>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 name="Rectangle 102">
            <a:extLst>
              <a:ext uri="{FF2B5EF4-FFF2-40B4-BE49-F238E27FC236}">
                <a16:creationId xmlns="" xmlns:a16="http://schemas.microsoft.com/office/drawing/2014/main" id="{A3725B73-D5E5-49E8-A59B-E16C8EEE661F}"/>
              </a:ext>
            </a:extLst>
          </p:cNvPr>
          <p:cNvSpPr/>
          <p:nvPr/>
        </p:nvSpPr>
        <p:spPr>
          <a:xfrm>
            <a:off x="-12055255"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 name="TextBox 103">
            <a:extLst>
              <a:ext uri="{FF2B5EF4-FFF2-40B4-BE49-F238E27FC236}">
                <a16:creationId xmlns:a16="http://schemas.microsoft.com/office/drawing/2014/main" xmlns="" id="{6E418ABF-1DAB-43D8-896A-9F853AA47AEF}"/>
              </a:ext>
            </a:extLst>
          </p:cNvPr>
          <p:cNvSpPr txBox="1"/>
          <p:nvPr/>
        </p:nvSpPr>
        <p:spPr>
          <a:xfrm rot="16200000">
            <a:off x="-363538" y="324443"/>
            <a:ext cx="1116000" cy="468000"/>
          </a:xfrm>
          <a:prstGeom prst="rect">
            <a:avLst/>
          </a:prstGeom>
          <a:solidFill>
            <a:schemeClr val="bg1"/>
          </a:solidFill>
        </p:spPr>
        <p:txBody>
          <a:bodyPr wrap="square" rtlCol="0">
            <a:spAutoFit/>
          </a:bodyPr>
          <a:lstStyle/>
          <a:p>
            <a:pPr algn="ctr"/>
            <a:r>
              <a:rPr lang="en-US" sz="2400" b="1" dirty="0" smtClean="0">
                <a:latin typeface="Tw Cen MT" panose="020B0602020104020603" pitchFamily="34" charset="0"/>
              </a:rPr>
              <a:t>Thanks</a:t>
            </a:r>
            <a:endParaRPr lang="en-US" sz="2400" b="1" dirty="0">
              <a:latin typeface="Tw Cen MT" panose="020B0602020104020603" pitchFamily="34" charset="0"/>
            </a:endParaRPr>
          </a:p>
        </p:txBody>
      </p:sp>
      <p:sp>
        <p:nvSpPr>
          <p:cNvPr id="105" name="TextBox 104">
            <a:extLst>
              <a:ext uri="{FF2B5EF4-FFF2-40B4-BE49-F238E27FC236}">
                <a16:creationId xmlns:a16="http://schemas.microsoft.com/office/drawing/2014/main" xmlns="" id="{99D26AEB-DEDC-41F2-8B5D-F8C7A74481C7}"/>
              </a:ext>
            </a:extLst>
          </p:cNvPr>
          <p:cNvSpPr txBox="1"/>
          <p:nvPr/>
        </p:nvSpPr>
        <p:spPr>
          <a:xfrm rot="16200000">
            <a:off x="131315" y="1050697"/>
            <a:ext cx="1046146" cy="461665"/>
          </a:xfrm>
          <a:prstGeom prst="rect">
            <a:avLst/>
          </a:prstGeom>
          <a:solidFill>
            <a:srgbClr val="DAD8F8"/>
          </a:solidFill>
        </p:spPr>
        <p:txBody>
          <a:bodyPr wrap="square" rtlCol="0">
            <a:spAutoFit/>
          </a:bodyPr>
          <a:lstStyle/>
          <a:p>
            <a:pPr algn="ctr"/>
            <a:r>
              <a:rPr lang="en-US" sz="2400" b="1" dirty="0">
                <a:solidFill>
                  <a:sysClr val="windowText" lastClr="000000"/>
                </a:solidFill>
                <a:latin typeface="Tw Cen MT" panose="020B0602020104020603" pitchFamily="34" charset="0"/>
              </a:rPr>
              <a:t>Clients </a:t>
            </a:r>
          </a:p>
        </p:txBody>
      </p:sp>
    </p:spTree>
    <p:extLst>
      <p:ext uri="{BB962C8B-B14F-4D97-AF65-F5344CB8AC3E}">
        <p14:creationId xmlns:p14="http://schemas.microsoft.com/office/powerpoint/2010/main" val="1586639596"/>
      </p:ext>
    </p:extLst>
  </p:cSld>
  <p:clrMapOvr>
    <a:masterClrMapping/>
  </p:clrMapOvr>
  <p:transition spd="slow">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fade">
                                      <p:cBhvr>
                                        <p:cTn id="11" dur="250"/>
                                        <p:tgtEl>
                                          <p:spTgt spid="39"/>
                                        </p:tgtEl>
                                      </p:cBhvr>
                                    </p:animEffect>
                                  </p:childTnLst>
                                </p:cTn>
                              </p:par>
                              <p:par>
                                <p:cTn id="12" presetID="53" presetClass="entr" presetSubtype="16" fill="hold" grpId="0" nodeType="withEffect">
                                  <p:stCondLst>
                                    <p:cond delay="0"/>
                                  </p:stCondLst>
                                  <p:childTnLst>
                                    <p:set>
                                      <p:cBhvr>
                                        <p:cTn id="13" dur="1" fill="hold">
                                          <p:stCondLst>
                                            <p:cond delay="0"/>
                                          </p:stCondLst>
                                        </p:cTn>
                                        <p:tgtEl>
                                          <p:spTgt spid="35"/>
                                        </p:tgtEl>
                                        <p:attrNameLst>
                                          <p:attrName>style.visibility</p:attrName>
                                        </p:attrNameLst>
                                      </p:cBhvr>
                                      <p:to>
                                        <p:strVal val="visible"/>
                                      </p:to>
                                    </p:set>
                                    <p:anim calcmode="lin" valueType="num">
                                      <p:cBhvr>
                                        <p:cTn id="14" dur="500" fill="hold"/>
                                        <p:tgtEl>
                                          <p:spTgt spid="35"/>
                                        </p:tgtEl>
                                        <p:attrNameLst>
                                          <p:attrName>ppt_w</p:attrName>
                                        </p:attrNameLst>
                                      </p:cBhvr>
                                      <p:tavLst>
                                        <p:tav tm="0">
                                          <p:val>
                                            <p:fltVal val="0"/>
                                          </p:val>
                                        </p:tav>
                                        <p:tav tm="100000">
                                          <p:val>
                                            <p:strVal val="#ppt_w"/>
                                          </p:val>
                                        </p:tav>
                                      </p:tavLst>
                                    </p:anim>
                                    <p:anim calcmode="lin" valueType="num">
                                      <p:cBhvr>
                                        <p:cTn id="15" dur="500" fill="hold"/>
                                        <p:tgtEl>
                                          <p:spTgt spid="35"/>
                                        </p:tgtEl>
                                        <p:attrNameLst>
                                          <p:attrName>ppt_h</p:attrName>
                                        </p:attrNameLst>
                                      </p:cBhvr>
                                      <p:tavLst>
                                        <p:tav tm="0">
                                          <p:val>
                                            <p:fltVal val="0"/>
                                          </p:val>
                                        </p:tav>
                                        <p:tav tm="100000">
                                          <p:val>
                                            <p:strVal val="#ppt_h"/>
                                          </p:val>
                                        </p:tav>
                                      </p:tavLst>
                                    </p:anim>
                                    <p:animEffect transition="in" filter="fade">
                                      <p:cBhvr>
                                        <p:cTn id="16" dur="500"/>
                                        <p:tgtEl>
                                          <p:spTgt spid="35"/>
                                        </p:tgtEl>
                                      </p:cBhvr>
                                    </p:animEffect>
                                  </p:childTnLst>
                                </p:cTn>
                              </p:par>
                              <p:par>
                                <p:cTn id="17" presetID="53" presetClass="entr" presetSubtype="16" fill="hold" grpId="0" nodeType="withEffect">
                                  <p:stCondLst>
                                    <p:cond delay="250"/>
                                  </p:stCondLst>
                                  <p:childTnLst>
                                    <p:set>
                                      <p:cBhvr>
                                        <p:cTn id="18" dur="1" fill="hold">
                                          <p:stCondLst>
                                            <p:cond delay="0"/>
                                          </p:stCondLst>
                                        </p:cTn>
                                        <p:tgtEl>
                                          <p:spTgt spid="36"/>
                                        </p:tgtEl>
                                        <p:attrNameLst>
                                          <p:attrName>style.visibility</p:attrName>
                                        </p:attrNameLst>
                                      </p:cBhvr>
                                      <p:to>
                                        <p:strVal val="visible"/>
                                      </p:to>
                                    </p:set>
                                    <p:anim calcmode="lin" valueType="num">
                                      <p:cBhvr>
                                        <p:cTn id="19" dur="500" fill="hold"/>
                                        <p:tgtEl>
                                          <p:spTgt spid="36"/>
                                        </p:tgtEl>
                                        <p:attrNameLst>
                                          <p:attrName>ppt_w</p:attrName>
                                        </p:attrNameLst>
                                      </p:cBhvr>
                                      <p:tavLst>
                                        <p:tav tm="0">
                                          <p:val>
                                            <p:fltVal val="0"/>
                                          </p:val>
                                        </p:tav>
                                        <p:tav tm="100000">
                                          <p:val>
                                            <p:strVal val="#ppt_w"/>
                                          </p:val>
                                        </p:tav>
                                      </p:tavLst>
                                    </p:anim>
                                    <p:anim calcmode="lin" valueType="num">
                                      <p:cBhvr>
                                        <p:cTn id="20" dur="500" fill="hold"/>
                                        <p:tgtEl>
                                          <p:spTgt spid="36"/>
                                        </p:tgtEl>
                                        <p:attrNameLst>
                                          <p:attrName>ppt_h</p:attrName>
                                        </p:attrNameLst>
                                      </p:cBhvr>
                                      <p:tavLst>
                                        <p:tav tm="0">
                                          <p:val>
                                            <p:fltVal val="0"/>
                                          </p:val>
                                        </p:tav>
                                        <p:tav tm="100000">
                                          <p:val>
                                            <p:strVal val="#ppt_h"/>
                                          </p:val>
                                        </p:tav>
                                      </p:tavLst>
                                    </p:anim>
                                    <p:animEffect transition="in" filter="fade">
                                      <p:cBhvr>
                                        <p:cTn id="21" dur="500"/>
                                        <p:tgtEl>
                                          <p:spTgt spid="36"/>
                                        </p:tgtEl>
                                      </p:cBhvr>
                                    </p:animEffect>
                                  </p:childTnLst>
                                </p:cTn>
                              </p:par>
                              <p:par>
                                <p:cTn id="22" presetID="53" presetClass="entr" presetSubtype="16" fill="hold" grpId="0" nodeType="withEffect">
                                  <p:stCondLst>
                                    <p:cond delay="500"/>
                                  </p:stCondLst>
                                  <p:childTnLst>
                                    <p:set>
                                      <p:cBhvr>
                                        <p:cTn id="23" dur="1" fill="hold">
                                          <p:stCondLst>
                                            <p:cond delay="0"/>
                                          </p:stCondLst>
                                        </p:cTn>
                                        <p:tgtEl>
                                          <p:spTgt spid="37"/>
                                        </p:tgtEl>
                                        <p:attrNameLst>
                                          <p:attrName>style.visibility</p:attrName>
                                        </p:attrNameLst>
                                      </p:cBhvr>
                                      <p:to>
                                        <p:strVal val="visible"/>
                                      </p:to>
                                    </p:set>
                                    <p:anim calcmode="lin" valueType="num">
                                      <p:cBhvr>
                                        <p:cTn id="24" dur="500" fill="hold"/>
                                        <p:tgtEl>
                                          <p:spTgt spid="37"/>
                                        </p:tgtEl>
                                        <p:attrNameLst>
                                          <p:attrName>ppt_w</p:attrName>
                                        </p:attrNameLst>
                                      </p:cBhvr>
                                      <p:tavLst>
                                        <p:tav tm="0">
                                          <p:val>
                                            <p:fltVal val="0"/>
                                          </p:val>
                                        </p:tav>
                                        <p:tav tm="100000">
                                          <p:val>
                                            <p:strVal val="#ppt_w"/>
                                          </p:val>
                                        </p:tav>
                                      </p:tavLst>
                                    </p:anim>
                                    <p:anim calcmode="lin" valueType="num">
                                      <p:cBhvr>
                                        <p:cTn id="25" dur="500" fill="hold"/>
                                        <p:tgtEl>
                                          <p:spTgt spid="37"/>
                                        </p:tgtEl>
                                        <p:attrNameLst>
                                          <p:attrName>ppt_h</p:attrName>
                                        </p:attrNameLst>
                                      </p:cBhvr>
                                      <p:tavLst>
                                        <p:tav tm="0">
                                          <p:val>
                                            <p:fltVal val="0"/>
                                          </p:val>
                                        </p:tav>
                                        <p:tav tm="100000">
                                          <p:val>
                                            <p:strVal val="#ppt_h"/>
                                          </p:val>
                                        </p:tav>
                                      </p:tavLst>
                                    </p:anim>
                                    <p:animEffect transition="in" filter="fade">
                                      <p:cBhvr>
                                        <p:cTn id="26" dur="500"/>
                                        <p:tgtEl>
                                          <p:spTgt spid="37"/>
                                        </p:tgtEl>
                                      </p:cBhvr>
                                    </p:animEffect>
                                  </p:childTnLst>
                                </p:cTn>
                              </p:par>
                              <p:par>
                                <p:cTn id="27" presetID="53" presetClass="entr" presetSubtype="16" fill="hold" nodeType="withEffect">
                                  <p:stCondLst>
                                    <p:cond delay="750"/>
                                  </p:stCondLst>
                                  <p:childTnLst>
                                    <p:set>
                                      <p:cBhvr>
                                        <p:cTn id="28" dur="1" fill="hold">
                                          <p:stCondLst>
                                            <p:cond delay="0"/>
                                          </p:stCondLst>
                                        </p:cTn>
                                        <p:tgtEl>
                                          <p:spTgt spid="87"/>
                                        </p:tgtEl>
                                        <p:attrNameLst>
                                          <p:attrName>style.visibility</p:attrName>
                                        </p:attrNameLst>
                                      </p:cBhvr>
                                      <p:to>
                                        <p:strVal val="visible"/>
                                      </p:to>
                                    </p:set>
                                    <p:anim calcmode="lin" valueType="num">
                                      <p:cBhvr>
                                        <p:cTn id="29" dur="500" fill="hold"/>
                                        <p:tgtEl>
                                          <p:spTgt spid="87"/>
                                        </p:tgtEl>
                                        <p:attrNameLst>
                                          <p:attrName>ppt_w</p:attrName>
                                        </p:attrNameLst>
                                      </p:cBhvr>
                                      <p:tavLst>
                                        <p:tav tm="0">
                                          <p:val>
                                            <p:fltVal val="0"/>
                                          </p:val>
                                        </p:tav>
                                        <p:tav tm="100000">
                                          <p:val>
                                            <p:strVal val="#ppt_w"/>
                                          </p:val>
                                        </p:tav>
                                      </p:tavLst>
                                    </p:anim>
                                    <p:anim calcmode="lin" valueType="num">
                                      <p:cBhvr>
                                        <p:cTn id="30" dur="500" fill="hold"/>
                                        <p:tgtEl>
                                          <p:spTgt spid="87"/>
                                        </p:tgtEl>
                                        <p:attrNameLst>
                                          <p:attrName>ppt_h</p:attrName>
                                        </p:attrNameLst>
                                      </p:cBhvr>
                                      <p:tavLst>
                                        <p:tav tm="0">
                                          <p:val>
                                            <p:fltVal val="0"/>
                                          </p:val>
                                        </p:tav>
                                        <p:tav tm="100000">
                                          <p:val>
                                            <p:strVal val="#ppt_h"/>
                                          </p:val>
                                        </p:tav>
                                      </p:tavLst>
                                    </p:anim>
                                    <p:animEffect transition="in" filter="fade">
                                      <p:cBhvr>
                                        <p:cTn id="31" dur="500"/>
                                        <p:tgtEl>
                                          <p:spTgt spid="87"/>
                                        </p:tgtEl>
                                      </p:cBhvr>
                                    </p:animEffect>
                                  </p:childTnLst>
                                </p:cTn>
                              </p:par>
                            </p:childTnLst>
                          </p:cTn>
                        </p:par>
                        <p:par>
                          <p:cTn id="32" fill="hold">
                            <p:stCondLst>
                              <p:cond delay="1750"/>
                            </p:stCondLst>
                            <p:childTnLst>
                              <p:par>
                                <p:cTn id="33" presetID="47" presetClass="entr" presetSubtype="0" fill="hold" grpId="0" nodeType="after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fade">
                                      <p:cBhvr>
                                        <p:cTn id="35" dur="500"/>
                                        <p:tgtEl>
                                          <p:spTgt spid="48"/>
                                        </p:tgtEl>
                                      </p:cBhvr>
                                    </p:animEffect>
                                    <p:anim calcmode="lin" valueType="num">
                                      <p:cBhvr>
                                        <p:cTn id="36" dur="500" fill="hold"/>
                                        <p:tgtEl>
                                          <p:spTgt spid="48"/>
                                        </p:tgtEl>
                                        <p:attrNameLst>
                                          <p:attrName>ppt_x</p:attrName>
                                        </p:attrNameLst>
                                      </p:cBhvr>
                                      <p:tavLst>
                                        <p:tav tm="0">
                                          <p:val>
                                            <p:strVal val="#ppt_x"/>
                                          </p:val>
                                        </p:tav>
                                        <p:tav tm="100000">
                                          <p:val>
                                            <p:strVal val="#ppt_x"/>
                                          </p:val>
                                        </p:tav>
                                      </p:tavLst>
                                    </p:anim>
                                    <p:anim calcmode="lin" valueType="num">
                                      <p:cBhvr>
                                        <p:cTn id="37" dur="500" fill="hold"/>
                                        <p:tgtEl>
                                          <p:spTgt spid="48"/>
                                        </p:tgtEl>
                                        <p:attrNameLst>
                                          <p:attrName>ppt_y</p:attrName>
                                        </p:attrNameLst>
                                      </p:cBhvr>
                                      <p:tavLst>
                                        <p:tav tm="0">
                                          <p:val>
                                            <p:strVal val="#ppt_y-.1"/>
                                          </p:val>
                                        </p:tav>
                                        <p:tav tm="100000">
                                          <p:val>
                                            <p:strVal val="#ppt_y"/>
                                          </p:val>
                                        </p:tav>
                                      </p:tavLst>
                                    </p:anim>
                                  </p:childTnLst>
                                </p:cTn>
                              </p:par>
                            </p:childTnLst>
                          </p:cTn>
                        </p:par>
                        <p:par>
                          <p:cTn id="38" fill="hold">
                            <p:stCondLst>
                              <p:cond delay="2250"/>
                            </p:stCondLst>
                            <p:childTnLst>
                              <p:par>
                                <p:cTn id="39" presetID="22" presetClass="entr" presetSubtype="1" fill="hold" nodeType="after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wipe(up)">
                                      <p:cBhvr>
                                        <p:cTn id="41" dur="250"/>
                                        <p:tgtEl>
                                          <p:spTgt spid="34"/>
                                        </p:tgtEl>
                                      </p:cBhvr>
                                    </p:animEffect>
                                  </p:childTnLst>
                                </p:cTn>
                              </p:par>
                            </p:childTnLst>
                          </p:cTn>
                        </p:par>
                        <p:par>
                          <p:cTn id="42" fill="hold">
                            <p:stCondLst>
                              <p:cond delay="2500"/>
                            </p:stCondLst>
                            <p:childTnLst>
                              <p:par>
                                <p:cTn id="43" presetID="53" presetClass="entr" presetSubtype="16" fill="hold" grpId="0" nodeType="afterEffect">
                                  <p:stCondLst>
                                    <p:cond delay="0"/>
                                  </p:stCondLst>
                                  <p:childTnLst>
                                    <p:set>
                                      <p:cBhvr>
                                        <p:cTn id="44" dur="1" fill="hold">
                                          <p:stCondLst>
                                            <p:cond delay="0"/>
                                          </p:stCondLst>
                                        </p:cTn>
                                        <p:tgtEl>
                                          <p:spTgt spid="44"/>
                                        </p:tgtEl>
                                        <p:attrNameLst>
                                          <p:attrName>style.visibility</p:attrName>
                                        </p:attrNameLst>
                                      </p:cBhvr>
                                      <p:to>
                                        <p:strVal val="visible"/>
                                      </p:to>
                                    </p:set>
                                    <p:anim calcmode="lin" valueType="num">
                                      <p:cBhvr>
                                        <p:cTn id="45" dur="250" fill="hold"/>
                                        <p:tgtEl>
                                          <p:spTgt spid="44"/>
                                        </p:tgtEl>
                                        <p:attrNameLst>
                                          <p:attrName>ppt_w</p:attrName>
                                        </p:attrNameLst>
                                      </p:cBhvr>
                                      <p:tavLst>
                                        <p:tav tm="0">
                                          <p:val>
                                            <p:fltVal val="0"/>
                                          </p:val>
                                        </p:tav>
                                        <p:tav tm="100000">
                                          <p:val>
                                            <p:strVal val="#ppt_w"/>
                                          </p:val>
                                        </p:tav>
                                      </p:tavLst>
                                    </p:anim>
                                    <p:anim calcmode="lin" valueType="num">
                                      <p:cBhvr>
                                        <p:cTn id="46" dur="250" fill="hold"/>
                                        <p:tgtEl>
                                          <p:spTgt spid="44"/>
                                        </p:tgtEl>
                                        <p:attrNameLst>
                                          <p:attrName>ppt_h</p:attrName>
                                        </p:attrNameLst>
                                      </p:cBhvr>
                                      <p:tavLst>
                                        <p:tav tm="0">
                                          <p:val>
                                            <p:fltVal val="0"/>
                                          </p:val>
                                        </p:tav>
                                        <p:tav tm="100000">
                                          <p:val>
                                            <p:strVal val="#ppt_h"/>
                                          </p:val>
                                        </p:tav>
                                      </p:tavLst>
                                    </p:anim>
                                    <p:animEffect transition="in" filter="fade">
                                      <p:cBhvr>
                                        <p:cTn id="47" dur="250"/>
                                        <p:tgtEl>
                                          <p:spTgt spid="44"/>
                                        </p:tgtEl>
                                      </p:cBhvr>
                                    </p:animEffect>
                                  </p:childTnLst>
                                </p:cTn>
                              </p:par>
                            </p:childTnLst>
                          </p:cTn>
                        </p:par>
                        <p:par>
                          <p:cTn id="48" fill="hold">
                            <p:stCondLst>
                              <p:cond delay="2750"/>
                            </p:stCondLst>
                            <p:childTnLst>
                              <p:par>
                                <p:cTn id="49" presetID="42" presetClass="entr" presetSubtype="0" fill="hold" grpId="0" nodeType="afterEffect">
                                  <p:stCondLst>
                                    <p:cond delay="0"/>
                                  </p:stCondLst>
                                  <p:childTnLst>
                                    <p:set>
                                      <p:cBhvr>
                                        <p:cTn id="50" dur="1" fill="hold">
                                          <p:stCondLst>
                                            <p:cond delay="0"/>
                                          </p:stCondLst>
                                        </p:cTn>
                                        <p:tgtEl>
                                          <p:spTgt spid="50"/>
                                        </p:tgtEl>
                                        <p:attrNameLst>
                                          <p:attrName>style.visibility</p:attrName>
                                        </p:attrNameLst>
                                      </p:cBhvr>
                                      <p:to>
                                        <p:strVal val="visible"/>
                                      </p:to>
                                    </p:set>
                                    <p:animEffect transition="in" filter="fade">
                                      <p:cBhvr>
                                        <p:cTn id="51" dur="250"/>
                                        <p:tgtEl>
                                          <p:spTgt spid="50"/>
                                        </p:tgtEl>
                                      </p:cBhvr>
                                    </p:animEffect>
                                    <p:anim calcmode="lin" valueType="num">
                                      <p:cBhvr>
                                        <p:cTn id="52" dur="250" fill="hold"/>
                                        <p:tgtEl>
                                          <p:spTgt spid="50"/>
                                        </p:tgtEl>
                                        <p:attrNameLst>
                                          <p:attrName>ppt_x</p:attrName>
                                        </p:attrNameLst>
                                      </p:cBhvr>
                                      <p:tavLst>
                                        <p:tav tm="0">
                                          <p:val>
                                            <p:strVal val="#ppt_x"/>
                                          </p:val>
                                        </p:tav>
                                        <p:tav tm="100000">
                                          <p:val>
                                            <p:strVal val="#ppt_x"/>
                                          </p:val>
                                        </p:tav>
                                      </p:tavLst>
                                    </p:anim>
                                    <p:anim calcmode="lin" valueType="num">
                                      <p:cBhvr>
                                        <p:cTn id="53" dur="250" fill="hold"/>
                                        <p:tgtEl>
                                          <p:spTgt spid="50"/>
                                        </p:tgtEl>
                                        <p:attrNameLst>
                                          <p:attrName>ppt_y</p:attrName>
                                        </p:attrNameLst>
                                      </p:cBhvr>
                                      <p:tavLst>
                                        <p:tav tm="0">
                                          <p:val>
                                            <p:strVal val="#ppt_y+.1"/>
                                          </p:val>
                                        </p:tav>
                                        <p:tav tm="100000">
                                          <p:val>
                                            <p:strVal val="#ppt_y"/>
                                          </p:val>
                                        </p:tav>
                                      </p:tavLst>
                                    </p:anim>
                                  </p:childTnLst>
                                </p:cTn>
                              </p:par>
                            </p:childTnLst>
                          </p:cTn>
                        </p:par>
                        <p:par>
                          <p:cTn id="54" fill="hold">
                            <p:stCondLst>
                              <p:cond delay="3000"/>
                            </p:stCondLst>
                            <p:childTnLst>
                              <p:par>
                                <p:cTn id="55" presetID="22" presetClass="entr" presetSubtype="4" fill="hold" nodeType="afterEffect">
                                  <p:stCondLst>
                                    <p:cond delay="0"/>
                                  </p:stCondLst>
                                  <p:childTnLst>
                                    <p:set>
                                      <p:cBhvr>
                                        <p:cTn id="56" dur="1" fill="hold">
                                          <p:stCondLst>
                                            <p:cond delay="0"/>
                                          </p:stCondLst>
                                        </p:cTn>
                                        <p:tgtEl>
                                          <p:spTgt spid="119"/>
                                        </p:tgtEl>
                                        <p:attrNameLst>
                                          <p:attrName>style.visibility</p:attrName>
                                        </p:attrNameLst>
                                      </p:cBhvr>
                                      <p:to>
                                        <p:strVal val="visible"/>
                                      </p:to>
                                    </p:set>
                                    <p:animEffect transition="in" filter="wipe(down)">
                                      <p:cBhvr>
                                        <p:cTn id="57" dur="250"/>
                                        <p:tgtEl>
                                          <p:spTgt spid="119"/>
                                        </p:tgtEl>
                                      </p:cBhvr>
                                    </p:animEffect>
                                  </p:childTnLst>
                                </p:cTn>
                              </p:par>
                            </p:childTnLst>
                          </p:cTn>
                        </p:par>
                        <p:par>
                          <p:cTn id="58" fill="hold">
                            <p:stCondLst>
                              <p:cond delay="3250"/>
                            </p:stCondLst>
                            <p:childTnLst>
                              <p:par>
                                <p:cTn id="59" presetID="53" presetClass="entr" presetSubtype="16" fill="hold" grpId="0" nodeType="afterEffect">
                                  <p:stCondLst>
                                    <p:cond delay="0"/>
                                  </p:stCondLst>
                                  <p:childTnLst>
                                    <p:set>
                                      <p:cBhvr>
                                        <p:cTn id="60" dur="1" fill="hold">
                                          <p:stCondLst>
                                            <p:cond delay="0"/>
                                          </p:stCondLst>
                                        </p:cTn>
                                        <p:tgtEl>
                                          <p:spTgt spid="120"/>
                                        </p:tgtEl>
                                        <p:attrNameLst>
                                          <p:attrName>style.visibility</p:attrName>
                                        </p:attrNameLst>
                                      </p:cBhvr>
                                      <p:to>
                                        <p:strVal val="visible"/>
                                      </p:to>
                                    </p:set>
                                    <p:anim calcmode="lin" valueType="num">
                                      <p:cBhvr>
                                        <p:cTn id="61" dur="250" fill="hold"/>
                                        <p:tgtEl>
                                          <p:spTgt spid="120"/>
                                        </p:tgtEl>
                                        <p:attrNameLst>
                                          <p:attrName>ppt_w</p:attrName>
                                        </p:attrNameLst>
                                      </p:cBhvr>
                                      <p:tavLst>
                                        <p:tav tm="0">
                                          <p:val>
                                            <p:fltVal val="0"/>
                                          </p:val>
                                        </p:tav>
                                        <p:tav tm="100000">
                                          <p:val>
                                            <p:strVal val="#ppt_w"/>
                                          </p:val>
                                        </p:tav>
                                      </p:tavLst>
                                    </p:anim>
                                    <p:anim calcmode="lin" valueType="num">
                                      <p:cBhvr>
                                        <p:cTn id="62" dur="250" fill="hold"/>
                                        <p:tgtEl>
                                          <p:spTgt spid="120"/>
                                        </p:tgtEl>
                                        <p:attrNameLst>
                                          <p:attrName>ppt_h</p:attrName>
                                        </p:attrNameLst>
                                      </p:cBhvr>
                                      <p:tavLst>
                                        <p:tav tm="0">
                                          <p:val>
                                            <p:fltVal val="0"/>
                                          </p:val>
                                        </p:tav>
                                        <p:tav tm="100000">
                                          <p:val>
                                            <p:strVal val="#ppt_h"/>
                                          </p:val>
                                        </p:tav>
                                      </p:tavLst>
                                    </p:anim>
                                    <p:animEffect transition="in" filter="fade">
                                      <p:cBhvr>
                                        <p:cTn id="63" dur="250"/>
                                        <p:tgtEl>
                                          <p:spTgt spid="120"/>
                                        </p:tgtEl>
                                      </p:cBhvr>
                                    </p:animEffect>
                                  </p:childTnLst>
                                </p:cTn>
                              </p:par>
                            </p:childTnLst>
                          </p:cTn>
                        </p:par>
                        <p:par>
                          <p:cTn id="64" fill="hold">
                            <p:stCondLst>
                              <p:cond delay="3500"/>
                            </p:stCondLst>
                            <p:childTnLst>
                              <p:par>
                                <p:cTn id="65" presetID="10" presetClass="entr" presetSubtype="0" fill="hold" grpId="0" nodeType="afterEffect">
                                  <p:stCondLst>
                                    <p:cond delay="0"/>
                                  </p:stCondLst>
                                  <p:childTnLst>
                                    <p:set>
                                      <p:cBhvr>
                                        <p:cTn id="66" dur="1" fill="hold">
                                          <p:stCondLst>
                                            <p:cond delay="0"/>
                                          </p:stCondLst>
                                        </p:cTn>
                                        <p:tgtEl>
                                          <p:spTgt spid="71"/>
                                        </p:tgtEl>
                                        <p:attrNameLst>
                                          <p:attrName>style.visibility</p:attrName>
                                        </p:attrNameLst>
                                      </p:cBhvr>
                                      <p:to>
                                        <p:strVal val="visible"/>
                                      </p:to>
                                    </p:set>
                                    <p:animEffect transition="in" filter="fade">
                                      <p:cBhvr>
                                        <p:cTn id="67" dur="250"/>
                                        <p:tgtEl>
                                          <p:spTgt spid="71"/>
                                        </p:tgtEl>
                                      </p:cBhvr>
                                    </p:animEffect>
                                  </p:childTnLst>
                                </p:cTn>
                              </p:par>
                              <p:par>
                                <p:cTn id="68" presetID="53" presetClass="entr" presetSubtype="16" fill="hold" grpId="0" nodeType="withEffect">
                                  <p:stCondLst>
                                    <p:cond delay="0"/>
                                  </p:stCondLst>
                                  <p:childTnLst>
                                    <p:set>
                                      <p:cBhvr>
                                        <p:cTn id="69" dur="1" fill="hold">
                                          <p:stCondLst>
                                            <p:cond delay="0"/>
                                          </p:stCondLst>
                                        </p:cTn>
                                        <p:tgtEl>
                                          <p:spTgt spid="56"/>
                                        </p:tgtEl>
                                        <p:attrNameLst>
                                          <p:attrName>style.visibility</p:attrName>
                                        </p:attrNameLst>
                                      </p:cBhvr>
                                      <p:to>
                                        <p:strVal val="visible"/>
                                      </p:to>
                                    </p:set>
                                    <p:anim calcmode="lin" valueType="num">
                                      <p:cBhvr>
                                        <p:cTn id="70" dur="500" fill="hold"/>
                                        <p:tgtEl>
                                          <p:spTgt spid="56"/>
                                        </p:tgtEl>
                                        <p:attrNameLst>
                                          <p:attrName>ppt_w</p:attrName>
                                        </p:attrNameLst>
                                      </p:cBhvr>
                                      <p:tavLst>
                                        <p:tav tm="0">
                                          <p:val>
                                            <p:fltVal val="0"/>
                                          </p:val>
                                        </p:tav>
                                        <p:tav tm="100000">
                                          <p:val>
                                            <p:strVal val="#ppt_w"/>
                                          </p:val>
                                        </p:tav>
                                      </p:tavLst>
                                    </p:anim>
                                    <p:anim calcmode="lin" valueType="num">
                                      <p:cBhvr>
                                        <p:cTn id="71" dur="500" fill="hold"/>
                                        <p:tgtEl>
                                          <p:spTgt spid="56"/>
                                        </p:tgtEl>
                                        <p:attrNameLst>
                                          <p:attrName>ppt_h</p:attrName>
                                        </p:attrNameLst>
                                      </p:cBhvr>
                                      <p:tavLst>
                                        <p:tav tm="0">
                                          <p:val>
                                            <p:fltVal val="0"/>
                                          </p:val>
                                        </p:tav>
                                        <p:tav tm="100000">
                                          <p:val>
                                            <p:strVal val="#ppt_h"/>
                                          </p:val>
                                        </p:tav>
                                      </p:tavLst>
                                    </p:anim>
                                    <p:animEffect transition="in" filter="fade">
                                      <p:cBhvr>
                                        <p:cTn id="72" dur="500"/>
                                        <p:tgtEl>
                                          <p:spTgt spid="56"/>
                                        </p:tgtEl>
                                      </p:cBhvr>
                                    </p:animEffect>
                                  </p:childTnLst>
                                </p:cTn>
                              </p:par>
                              <p:par>
                                <p:cTn id="73" presetID="53" presetClass="entr" presetSubtype="16" fill="hold" grpId="0" nodeType="withEffect">
                                  <p:stCondLst>
                                    <p:cond delay="250"/>
                                  </p:stCondLst>
                                  <p:childTnLst>
                                    <p:set>
                                      <p:cBhvr>
                                        <p:cTn id="74" dur="1" fill="hold">
                                          <p:stCondLst>
                                            <p:cond delay="0"/>
                                          </p:stCondLst>
                                        </p:cTn>
                                        <p:tgtEl>
                                          <p:spTgt spid="61"/>
                                        </p:tgtEl>
                                        <p:attrNameLst>
                                          <p:attrName>style.visibility</p:attrName>
                                        </p:attrNameLst>
                                      </p:cBhvr>
                                      <p:to>
                                        <p:strVal val="visible"/>
                                      </p:to>
                                    </p:set>
                                    <p:anim calcmode="lin" valueType="num">
                                      <p:cBhvr>
                                        <p:cTn id="75" dur="500" fill="hold"/>
                                        <p:tgtEl>
                                          <p:spTgt spid="61"/>
                                        </p:tgtEl>
                                        <p:attrNameLst>
                                          <p:attrName>ppt_w</p:attrName>
                                        </p:attrNameLst>
                                      </p:cBhvr>
                                      <p:tavLst>
                                        <p:tav tm="0">
                                          <p:val>
                                            <p:fltVal val="0"/>
                                          </p:val>
                                        </p:tav>
                                        <p:tav tm="100000">
                                          <p:val>
                                            <p:strVal val="#ppt_w"/>
                                          </p:val>
                                        </p:tav>
                                      </p:tavLst>
                                    </p:anim>
                                    <p:anim calcmode="lin" valueType="num">
                                      <p:cBhvr>
                                        <p:cTn id="76" dur="500" fill="hold"/>
                                        <p:tgtEl>
                                          <p:spTgt spid="61"/>
                                        </p:tgtEl>
                                        <p:attrNameLst>
                                          <p:attrName>ppt_h</p:attrName>
                                        </p:attrNameLst>
                                      </p:cBhvr>
                                      <p:tavLst>
                                        <p:tav tm="0">
                                          <p:val>
                                            <p:fltVal val="0"/>
                                          </p:val>
                                        </p:tav>
                                        <p:tav tm="100000">
                                          <p:val>
                                            <p:strVal val="#ppt_h"/>
                                          </p:val>
                                        </p:tav>
                                      </p:tavLst>
                                    </p:anim>
                                    <p:animEffect transition="in" filter="fade">
                                      <p:cBhvr>
                                        <p:cTn id="77" dur="500"/>
                                        <p:tgtEl>
                                          <p:spTgt spid="61"/>
                                        </p:tgtEl>
                                      </p:cBhvr>
                                    </p:animEffect>
                                  </p:childTnLst>
                                </p:cTn>
                              </p:par>
                              <p:par>
                                <p:cTn id="78" presetID="53" presetClass="entr" presetSubtype="16" fill="hold" grpId="0" nodeType="withEffect">
                                  <p:stCondLst>
                                    <p:cond delay="500"/>
                                  </p:stCondLst>
                                  <p:childTnLst>
                                    <p:set>
                                      <p:cBhvr>
                                        <p:cTn id="79" dur="1" fill="hold">
                                          <p:stCondLst>
                                            <p:cond delay="0"/>
                                          </p:stCondLst>
                                        </p:cTn>
                                        <p:tgtEl>
                                          <p:spTgt spid="66"/>
                                        </p:tgtEl>
                                        <p:attrNameLst>
                                          <p:attrName>style.visibility</p:attrName>
                                        </p:attrNameLst>
                                      </p:cBhvr>
                                      <p:to>
                                        <p:strVal val="visible"/>
                                      </p:to>
                                    </p:set>
                                    <p:anim calcmode="lin" valueType="num">
                                      <p:cBhvr>
                                        <p:cTn id="80" dur="500" fill="hold"/>
                                        <p:tgtEl>
                                          <p:spTgt spid="66"/>
                                        </p:tgtEl>
                                        <p:attrNameLst>
                                          <p:attrName>ppt_w</p:attrName>
                                        </p:attrNameLst>
                                      </p:cBhvr>
                                      <p:tavLst>
                                        <p:tav tm="0">
                                          <p:val>
                                            <p:fltVal val="0"/>
                                          </p:val>
                                        </p:tav>
                                        <p:tav tm="100000">
                                          <p:val>
                                            <p:strVal val="#ppt_w"/>
                                          </p:val>
                                        </p:tav>
                                      </p:tavLst>
                                    </p:anim>
                                    <p:anim calcmode="lin" valueType="num">
                                      <p:cBhvr>
                                        <p:cTn id="81" dur="500" fill="hold"/>
                                        <p:tgtEl>
                                          <p:spTgt spid="66"/>
                                        </p:tgtEl>
                                        <p:attrNameLst>
                                          <p:attrName>ppt_h</p:attrName>
                                        </p:attrNameLst>
                                      </p:cBhvr>
                                      <p:tavLst>
                                        <p:tav tm="0">
                                          <p:val>
                                            <p:fltVal val="0"/>
                                          </p:val>
                                        </p:tav>
                                        <p:tav tm="100000">
                                          <p:val>
                                            <p:strVal val="#ppt_h"/>
                                          </p:val>
                                        </p:tav>
                                      </p:tavLst>
                                    </p:anim>
                                    <p:animEffect transition="in" filter="fade">
                                      <p:cBhvr>
                                        <p:cTn id="82" dur="500"/>
                                        <p:tgtEl>
                                          <p:spTgt spid="66"/>
                                        </p:tgtEl>
                                      </p:cBhvr>
                                    </p:animEffect>
                                  </p:childTnLst>
                                </p:cTn>
                              </p:par>
                              <p:par>
                                <p:cTn id="83" presetID="53" presetClass="entr" presetSubtype="16" fill="hold" nodeType="withEffect">
                                  <p:stCondLst>
                                    <p:cond delay="750"/>
                                  </p:stCondLst>
                                  <p:childTnLst>
                                    <p:set>
                                      <p:cBhvr>
                                        <p:cTn id="84" dur="1" fill="hold">
                                          <p:stCondLst>
                                            <p:cond delay="0"/>
                                          </p:stCondLst>
                                        </p:cTn>
                                        <p:tgtEl>
                                          <p:spTgt spid="82"/>
                                        </p:tgtEl>
                                        <p:attrNameLst>
                                          <p:attrName>style.visibility</p:attrName>
                                        </p:attrNameLst>
                                      </p:cBhvr>
                                      <p:to>
                                        <p:strVal val="visible"/>
                                      </p:to>
                                    </p:set>
                                    <p:anim calcmode="lin" valueType="num">
                                      <p:cBhvr>
                                        <p:cTn id="85" dur="500" fill="hold"/>
                                        <p:tgtEl>
                                          <p:spTgt spid="82"/>
                                        </p:tgtEl>
                                        <p:attrNameLst>
                                          <p:attrName>ppt_w</p:attrName>
                                        </p:attrNameLst>
                                      </p:cBhvr>
                                      <p:tavLst>
                                        <p:tav tm="0">
                                          <p:val>
                                            <p:fltVal val="0"/>
                                          </p:val>
                                        </p:tav>
                                        <p:tav tm="100000">
                                          <p:val>
                                            <p:strVal val="#ppt_w"/>
                                          </p:val>
                                        </p:tav>
                                      </p:tavLst>
                                    </p:anim>
                                    <p:anim calcmode="lin" valueType="num">
                                      <p:cBhvr>
                                        <p:cTn id="86" dur="500" fill="hold"/>
                                        <p:tgtEl>
                                          <p:spTgt spid="82"/>
                                        </p:tgtEl>
                                        <p:attrNameLst>
                                          <p:attrName>ppt_h</p:attrName>
                                        </p:attrNameLst>
                                      </p:cBhvr>
                                      <p:tavLst>
                                        <p:tav tm="0">
                                          <p:val>
                                            <p:fltVal val="0"/>
                                          </p:val>
                                        </p:tav>
                                        <p:tav tm="100000">
                                          <p:val>
                                            <p:strVal val="#ppt_h"/>
                                          </p:val>
                                        </p:tav>
                                      </p:tavLst>
                                    </p:anim>
                                    <p:animEffect transition="in" filter="fade">
                                      <p:cBhvr>
                                        <p:cTn id="87" dur="500"/>
                                        <p:tgtEl>
                                          <p:spTgt spid="82"/>
                                        </p:tgtEl>
                                      </p:cBhvr>
                                    </p:animEffect>
                                  </p:childTnLst>
                                </p:cTn>
                              </p:par>
                            </p:childTnLst>
                          </p:cTn>
                        </p:par>
                        <p:par>
                          <p:cTn id="88" fill="hold">
                            <p:stCondLst>
                              <p:cond delay="4750"/>
                            </p:stCondLst>
                            <p:childTnLst>
                              <p:par>
                                <p:cTn id="89" presetID="47" presetClass="entr" presetSubtype="0" fill="hold" grpId="0" nodeType="afterEffect">
                                  <p:stCondLst>
                                    <p:cond delay="0"/>
                                  </p:stCondLst>
                                  <p:childTnLst>
                                    <p:set>
                                      <p:cBhvr>
                                        <p:cTn id="90" dur="1" fill="hold">
                                          <p:stCondLst>
                                            <p:cond delay="0"/>
                                          </p:stCondLst>
                                        </p:cTn>
                                        <p:tgtEl>
                                          <p:spTgt spid="33"/>
                                        </p:tgtEl>
                                        <p:attrNameLst>
                                          <p:attrName>style.visibility</p:attrName>
                                        </p:attrNameLst>
                                      </p:cBhvr>
                                      <p:to>
                                        <p:strVal val="visible"/>
                                      </p:to>
                                    </p:set>
                                    <p:animEffect transition="in" filter="fade">
                                      <p:cBhvr>
                                        <p:cTn id="91" dur="250"/>
                                        <p:tgtEl>
                                          <p:spTgt spid="33"/>
                                        </p:tgtEl>
                                      </p:cBhvr>
                                    </p:animEffect>
                                    <p:anim calcmode="lin" valueType="num">
                                      <p:cBhvr>
                                        <p:cTn id="92" dur="250" fill="hold"/>
                                        <p:tgtEl>
                                          <p:spTgt spid="33"/>
                                        </p:tgtEl>
                                        <p:attrNameLst>
                                          <p:attrName>ppt_x</p:attrName>
                                        </p:attrNameLst>
                                      </p:cBhvr>
                                      <p:tavLst>
                                        <p:tav tm="0">
                                          <p:val>
                                            <p:strVal val="#ppt_x"/>
                                          </p:val>
                                        </p:tav>
                                        <p:tav tm="100000">
                                          <p:val>
                                            <p:strVal val="#ppt_x"/>
                                          </p:val>
                                        </p:tav>
                                      </p:tavLst>
                                    </p:anim>
                                    <p:anim calcmode="lin" valueType="num">
                                      <p:cBhvr>
                                        <p:cTn id="93" dur="250" fill="hold"/>
                                        <p:tgtEl>
                                          <p:spTgt spid="33"/>
                                        </p:tgtEl>
                                        <p:attrNameLst>
                                          <p:attrName>ppt_y</p:attrName>
                                        </p:attrNameLst>
                                      </p:cBhvr>
                                      <p:tavLst>
                                        <p:tav tm="0">
                                          <p:val>
                                            <p:strVal val="#ppt_y-.1"/>
                                          </p:val>
                                        </p:tav>
                                        <p:tav tm="100000">
                                          <p:val>
                                            <p:strVal val="#ppt_y"/>
                                          </p:val>
                                        </p:tav>
                                      </p:tavLst>
                                    </p:anim>
                                  </p:childTnLst>
                                </p:cTn>
                              </p:par>
                            </p:childTnLst>
                          </p:cTn>
                        </p:par>
                        <p:par>
                          <p:cTn id="94" fill="hold">
                            <p:stCondLst>
                              <p:cond delay="5000"/>
                            </p:stCondLst>
                            <p:childTnLst>
                              <p:par>
                                <p:cTn id="95" presetID="22" presetClass="entr" presetSubtype="1" fill="hold" nodeType="afterEffect">
                                  <p:stCondLst>
                                    <p:cond delay="0"/>
                                  </p:stCondLst>
                                  <p:childTnLst>
                                    <p:set>
                                      <p:cBhvr>
                                        <p:cTn id="96" dur="1" fill="hold">
                                          <p:stCondLst>
                                            <p:cond delay="0"/>
                                          </p:stCondLst>
                                        </p:cTn>
                                        <p:tgtEl>
                                          <p:spTgt spid="54"/>
                                        </p:tgtEl>
                                        <p:attrNameLst>
                                          <p:attrName>style.visibility</p:attrName>
                                        </p:attrNameLst>
                                      </p:cBhvr>
                                      <p:to>
                                        <p:strVal val="visible"/>
                                      </p:to>
                                    </p:set>
                                    <p:animEffect transition="in" filter="wipe(up)">
                                      <p:cBhvr>
                                        <p:cTn id="97" dur="250"/>
                                        <p:tgtEl>
                                          <p:spTgt spid="54"/>
                                        </p:tgtEl>
                                      </p:cBhvr>
                                    </p:animEffect>
                                  </p:childTnLst>
                                </p:cTn>
                              </p:par>
                            </p:childTnLst>
                          </p:cTn>
                        </p:par>
                        <p:par>
                          <p:cTn id="98" fill="hold">
                            <p:stCondLst>
                              <p:cond delay="5250"/>
                            </p:stCondLst>
                            <p:childTnLst>
                              <p:par>
                                <p:cTn id="99" presetID="53" presetClass="entr" presetSubtype="16" fill="hold" grpId="0" nodeType="afterEffect">
                                  <p:stCondLst>
                                    <p:cond delay="0"/>
                                  </p:stCondLst>
                                  <p:childTnLst>
                                    <p:set>
                                      <p:cBhvr>
                                        <p:cTn id="100" dur="1" fill="hold">
                                          <p:stCondLst>
                                            <p:cond delay="0"/>
                                          </p:stCondLst>
                                        </p:cTn>
                                        <p:tgtEl>
                                          <p:spTgt spid="72"/>
                                        </p:tgtEl>
                                        <p:attrNameLst>
                                          <p:attrName>style.visibility</p:attrName>
                                        </p:attrNameLst>
                                      </p:cBhvr>
                                      <p:to>
                                        <p:strVal val="visible"/>
                                      </p:to>
                                    </p:set>
                                    <p:anim calcmode="lin" valueType="num">
                                      <p:cBhvr>
                                        <p:cTn id="101" dur="250" fill="hold"/>
                                        <p:tgtEl>
                                          <p:spTgt spid="72"/>
                                        </p:tgtEl>
                                        <p:attrNameLst>
                                          <p:attrName>ppt_w</p:attrName>
                                        </p:attrNameLst>
                                      </p:cBhvr>
                                      <p:tavLst>
                                        <p:tav tm="0">
                                          <p:val>
                                            <p:fltVal val="0"/>
                                          </p:val>
                                        </p:tav>
                                        <p:tav tm="100000">
                                          <p:val>
                                            <p:strVal val="#ppt_w"/>
                                          </p:val>
                                        </p:tav>
                                      </p:tavLst>
                                    </p:anim>
                                    <p:anim calcmode="lin" valueType="num">
                                      <p:cBhvr>
                                        <p:cTn id="102" dur="250" fill="hold"/>
                                        <p:tgtEl>
                                          <p:spTgt spid="72"/>
                                        </p:tgtEl>
                                        <p:attrNameLst>
                                          <p:attrName>ppt_h</p:attrName>
                                        </p:attrNameLst>
                                      </p:cBhvr>
                                      <p:tavLst>
                                        <p:tav tm="0">
                                          <p:val>
                                            <p:fltVal val="0"/>
                                          </p:val>
                                        </p:tav>
                                        <p:tav tm="100000">
                                          <p:val>
                                            <p:strVal val="#ppt_h"/>
                                          </p:val>
                                        </p:tav>
                                      </p:tavLst>
                                    </p:anim>
                                    <p:animEffect transition="in" filter="fade">
                                      <p:cBhvr>
                                        <p:cTn id="103" dur="250"/>
                                        <p:tgtEl>
                                          <p:spTgt spid="72"/>
                                        </p:tgtEl>
                                      </p:cBhvr>
                                    </p:animEffect>
                                  </p:childTnLst>
                                </p:cTn>
                              </p:par>
                            </p:childTnLst>
                          </p:cTn>
                        </p:par>
                        <p:par>
                          <p:cTn id="104" fill="hold">
                            <p:stCondLst>
                              <p:cond delay="5500"/>
                            </p:stCondLst>
                            <p:childTnLst>
                              <p:par>
                                <p:cTn id="105" presetID="42" presetClass="entr" presetSubtype="0" fill="hold" grpId="0" nodeType="afterEffect">
                                  <p:stCondLst>
                                    <p:cond delay="0"/>
                                  </p:stCondLst>
                                  <p:childTnLst>
                                    <p:set>
                                      <p:cBhvr>
                                        <p:cTn id="106" dur="1" fill="hold">
                                          <p:stCondLst>
                                            <p:cond delay="0"/>
                                          </p:stCondLst>
                                        </p:cTn>
                                        <p:tgtEl>
                                          <p:spTgt spid="73"/>
                                        </p:tgtEl>
                                        <p:attrNameLst>
                                          <p:attrName>style.visibility</p:attrName>
                                        </p:attrNameLst>
                                      </p:cBhvr>
                                      <p:to>
                                        <p:strVal val="visible"/>
                                      </p:to>
                                    </p:set>
                                    <p:animEffect transition="in" filter="fade">
                                      <p:cBhvr>
                                        <p:cTn id="107" dur="500"/>
                                        <p:tgtEl>
                                          <p:spTgt spid="73"/>
                                        </p:tgtEl>
                                      </p:cBhvr>
                                    </p:animEffect>
                                    <p:anim calcmode="lin" valueType="num">
                                      <p:cBhvr>
                                        <p:cTn id="108" dur="500" fill="hold"/>
                                        <p:tgtEl>
                                          <p:spTgt spid="73"/>
                                        </p:tgtEl>
                                        <p:attrNameLst>
                                          <p:attrName>ppt_x</p:attrName>
                                        </p:attrNameLst>
                                      </p:cBhvr>
                                      <p:tavLst>
                                        <p:tav tm="0">
                                          <p:val>
                                            <p:strVal val="#ppt_x"/>
                                          </p:val>
                                        </p:tav>
                                        <p:tav tm="100000">
                                          <p:val>
                                            <p:strVal val="#ppt_x"/>
                                          </p:val>
                                        </p:tav>
                                      </p:tavLst>
                                    </p:anim>
                                    <p:anim calcmode="lin" valueType="num">
                                      <p:cBhvr>
                                        <p:cTn id="109" dur="500" fill="hold"/>
                                        <p:tgtEl>
                                          <p:spTgt spid="73"/>
                                        </p:tgtEl>
                                        <p:attrNameLst>
                                          <p:attrName>ppt_y</p:attrName>
                                        </p:attrNameLst>
                                      </p:cBhvr>
                                      <p:tavLst>
                                        <p:tav tm="0">
                                          <p:val>
                                            <p:strVal val="#ppt_y+.1"/>
                                          </p:val>
                                        </p:tav>
                                        <p:tav tm="100000">
                                          <p:val>
                                            <p:strVal val="#ppt_y"/>
                                          </p:val>
                                        </p:tav>
                                      </p:tavLst>
                                    </p:anim>
                                  </p:childTnLst>
                                </p:cTn>
                              </p:par>
                            </p:childTnLst>
                          </p:cTn>
                        </p:par>
                        <p:par>
                          <p:cTn id="110" fill="hold">
                            <p:stCondLst>
                              <p:cond delay="6000"/>
                            </p:stCondLst>
                            <p:childTnLst>
                              <p:par>
                                <p:cTn id="111" presetID="22" presetClass="entr" presetSubtype="4" fill="hold" nodeType="afterEffect">
                                  <p:stCondLst>
                                    <p:cond delay="0"/>
                                  </p:stCondLst>
                                  <p:childTnLst>
                                    <p:set>
                                      <p:cBhvr>
                                        <p:cTn id="112" dur="1" fill="hold">
                                          <p:stCondLst>
                                            <p:cond delay="0"/>
                                          </p:stCondLst>
                                        </p:cTn>
                                        <p:tgtEl>
                                          <p:spTgt spid="121"/>
                                        </p:tgtEl>
                                        <p:attrNameLst>
                                          <p:attrName>style.visibility</p:attrName>
                                        </p:attrNameLst>
                                      </p:cBhvr>
                                      <p:to>
                                        <p:strVal val="visible"/>
                                      </p:to>
                                    </p:set>
                                    <p:animEffect transition="in" filter="wipe(down)">
                                      <p:cBhvr>
                                        <p:cTn id="113" dur="250"/>
                                        <p:tgtEl>
                                          <p:spTgt spid="121"/>
                                        </p:tgtEl>
                                      </p:cBhvr>
                                    </p:animEffect>
                                  </p:childTnLst>
                                </p:cTn>
                              </p:par>
                            </p:childTnLst>
                          </p:cTn>
                        </p:par>
                        <p:par>
                          <p:cTn id="114" fill="hold">
                            <p:stCondLst>
                              <p:cond delay="6250"/>
                            </p:stCondLst>
                            <p:childTnLst>
                              <p:par>
                                <p:cTn id="115" presetID="10" presetClass="entr" presetSubtype="0" fill="hold" grpId="0" nodeType="afterEffect">
                                  <p:stCondLst>
                                    <p:cond delay="0"/>
                                  </p:stCondLst>
                                  <p:childTnLst>
                                    <p:set>
                                      <p:cBhvr>
                                        <p:cTn id="116" dur="1" fill="hold">
                                          <p:stCondLst>
                                            <p:cond delay="0"/>
                                          </p:stCondLst>
                                        </p:cTn>
                                        <p:tgtEl>
                                          <p:spTgt spid="78"/>
                                        </p:tgtEl>
                                        <p:attrNameLst>
                                          <p:attrName>style.visibility</p:attrName>
                                        </p:attrNameLst>
                                      </p:cBhvr>
                                      <p:to>
                                        <p:strVal val="visible"/>
                                      </p:to>
                                    </p:set>
                                    <p:animEffect transition="in" filter="fade">
                                      <p:cBhvr>
                                        <p:cTn id="117" dur="250"/>
                                        <p:tgtEl>
                                          <p:spTgt spid="78"/>
                                        </p:tgtEl>
                                      </p:cBhvr>
                                    </p:animEffect>
                                  </p:childTnLst>
                                </p:cTn>
                              </p:par>
                            </p:childTnLst>
                          </p:cTn>
                        </p:par>
                        <p:par>
                          <p:cTn id="118" fill="hold">
                            <p:stCondLst>
                              <p:cond delay="6500"/>
                            </p:stCondLst>
                            <p:childTnLst>
                              <p:par>
                                <p:cTn id="119" presetID="53" presetClass="entr" presetSubtype="16" fill="hold" grpId="0" nodeType="afterEffect">
                                  <p:stCondLst>
                                    <p:cond delay="0"/>
                                  </p:stCondLst>
                                  <p:childTnLst>
                                    <p:set>
                                      <p:cBhvr>
                                        <p:cTn id="120" dur="1" fill="hold">
                                          <p:stCondLst>
                                            <p:cond delay="0"/>
                                          </p:stCondLst>
                                        </p:cTn>
                                        <p:tgtEl>
                                          <p:spTgt spid="122"/>
                                        </p:tgtEl>
                                        <p:attrNameLst>
                                          <p:attrName>style.visibility</p:attrName>
                                        </p:attrNameLst>
                                      </p:cBhvr>
                                      <p:to>
                                        <p:strVal val="visible"/>
                                      </p:to>
                                    </p:set>
                                    <p:anim calcmode="lin" valueType="num">
                                      <p:cBhvr>
                                        <p:cTn id="121" dur="250" fill="hold"/>
                                        <p:tgtEl>
                                          <p:spTgt spid="122"/>
                                        </p:tgtEl>
                                        <p:attrNameLst>
                                          <p:attrName>ppt_w</p:attrName>
                                        </p:attrNameLst>
                                      </p:cBhvr>
                                      <p:tavLst>
                                        <p:tav tm="0">
                                          <p:val>
                                            <p:fltVal val="0"/>
                                          </p:val>
                                        </p:tav>
                                        <p:tav tm="100000">
                                          <p:val>
                                            <p:strVal val="#ppt_w"/>
                                          </p:val>
                                        </p:tav>
                                      </p:tavLst>
                                    </p:anim>
                                    <p:anim calcmode="lin" valueType="num">
                                      <p:cBhvr>
                                        <p:cTn id="122" dur="250" fill="hold"/>
                                        <p:tgtEl>
                                          <p:spTgt spid="122"/>
                                        </p:tgtEl>
                                        <p:attrNameLst>
                                          <p:attrName>ppt_h</p:attrName>
                                        </p:attrNameLst>
                                      </p:cBhvr>
                                      <p:tavLst>
                                        <p:tav tm="0">
                                          <p:val>
                                            <p:fltVal val="0"/>
                                          </p:val>
                                        </p:tav>
                                        <p:tav tm="100000">
                                          <p:val>
                                            <p:strVal val="#ppt_h"/>
                                          </p:val>
                                        </p:tav>
                                      </p:tavLst>
                                    </p:anim>
                                    <p:animEffect transition="in" filter="fade">
                                      <p:cBhvr>
                                        <p:cTn id="123" dur="250"/>
                                        <p:tgtEl>
                                          <p:spTgt spid="122"/>
                                        </p:tgtEl>
                                      </p:cBhvr>
                                    </p:animEffect>
                                  </p:childTnLst>
                                </p:cTn>
                              </p:par>
                              <p:par>
                                <p:cTn id="124" presetID="53" presetClass="entr" presetSubtype="16" fill="hold" grpId="0" nodeType="withEffect">
                                  <p:stCondLst>
                                    <p:cond delay="0"/>
                                  </p:stCondLst>
                                  <p:childTnLst>
                                    <p:set>
                                      <p:cBhvr>
                                        <p:cTn id="125" dur="1" fill="hold">
                                          <p:stCondLst>
                                            <p:cond delay="0"/>
                                          </p:stCondLst>
                                        </p:cTn>
                                        <p:tgtEl>
                                          <p:spTgt spid="75"/>
                                        </p:tgtEl>
                                        <p:attrNameLst>
                                          <p:attrName>style.visibility</p:attrName>
                                        </p:attrNameLst>
                                      </p:cBhvr>
                                      <p:to>
                                        <p:strVal val="visible"/>
                                      </p:to>
                                    </p:set>
                                    <p:anim calcmode="lin" valueType="num">
                                      <p:cBhvr>
                                        <p:cTn id="126" dur="500" fill="hold"/>
                                        <p:tgtEl>
                                          <p:spTgt spid="75"/>
                                        </p:tgtEl>
                                        <p:attrNameLst>
                                          <p:attrName>ppt_w</p:attrName>
                                        </p:attrNameLst>
                                      </p:cBhvr>
                                      <p:tavLst>
                                        <p:tav tm="0">
                                          <p:val>
                                            <p:fltVal val="0"/>
                                          </p:val>
                                        </p:tav>
                                        <p:tav tm="100000">
                                          <p:val>
                                            <p:strVal val="#ppt_w"/>
                                          </p:val>
                                        </p:tav>
                                      </p:tavLst>
                                    </p:anim>
                                    <p:anim calcmode="lin" valueType="num">
                                      <p:cBhvr>
                                        <p:cTn id="127" dur="500" fill="hold"/>
                                        <p:tgtEl>
                                          <p:spTgt spid="75"/>
                                        </p:tgtEl>
                                        <p:attrNameLst>
                                          <p:attrName>ppt_h</p:attrName>
                                        </p:attrNameLst>
                                      </p:cBhvr>
                                      <p:tavLst>
                                        <p:tav tm="0">
                                          <p:val>
                                            <p:fltVal val="0"/>
                                          </p:val>
                                        </p:tav>
                                        <p:tav tm="100000">
                                          <p:val>
                                            <p:strVal val="#ppt_h"/>
                                          </p:val>
                                        </p:tav>
                                      </p:tavLst>
                                    </p:anim>
                                    <p:animEffect transition="in" filter="fade">
                                      <p:cBhvr>
                                        <p:cTn id="128" dur="500"/>
                                        <p:tgtEl>
                                          <p:spTgt spid="75"/>
                                        </p:tgtEl>
                                      </p:cBhvr>
                                    </p:animEffect>
                                  </p:childTnLst>
                                </p:cTn>
                              </p:par>
                              <p:par>
                                <p:cTn id="129" presetID="53" presetClass="entr" presetSubtype="16" fill="hold" grpId="0" nodeType="withEffect">
                                  <p:stCondLst>
                                    <p:cond delay="250"/>
                                  </p:stCondLst>
                                  <p:childTnLst>
                                    <p:set>
                                      <p:cBhvr>
                                        <p:cTn id="130" dur="1" fill="hold">
                                          <p:stCondLst>
                                            <p:cond delay="0"/>
                                          </p:stCondLst>
                                        </p:cTn>
                                        <p:tgtEl>
                                          <p:spTgt spid="76"/>
                                        </p:tgtEl>
                                        <p:attrNameLst>
                                          <p:attrName>style.visibility</p:attrName>
                                        </p:attrNameLst>
                                      </p:cBhvr>
                                      <p:to>
                                        <p:strVal val="visible"/>
                                      </p:to>
                                    </p:set>
                                    <p:anim calcmode="lin" valueType="num">
                                      <p:cBhvr>
                                        <p:cTn id="131" dur="500" fill="hold"/>
                                        <p:tgtEl>
                                          <p:spTgt spid="76"/>
                                        </p:tgtEl>
                                        <p:attrNameLst>
                                          <p:attrName>ppt_w</p:attrName>
                                        </p:attrNameLst>
                                      </p:cBhvr>
                                      <p:tavLst>
                                        <p:tav tm="0">
                                          <p:val>
                                            <p:fltVal val="0"/>
                                          </p:val>
                                        </p:tav>
                                        <p:tav tm="100000">
                                          <p:val>
                                            <p:strVal val="#ppt_w"/>
                                          </p:val>
                                        </p:tav>
                                      </p:tavLst>
                                    </p:anim>
                                    <p:anim calcmode="lin" valueType="num">
                                      <p:cBhvr>
                                        <p:cTn id="132" dur="500" fill="hold"/>
                                        <p:tgtEl>
                                          <p:spTgt spid="76"/>
                                        </p:tgtEl>
                                        <p:attrNameLst>
                                          <p:attrName>ppt_h</p:attrName>
                                        </p:attrNameLst>
                                      </p:cBhvr>
                                      <p:tavLst>
                                        <p:tav tm="0">
                                          <p:val>
                                            <p:fltVal val="0"/>
                                          </p:val>
                                        </p:tav>
                                        <p:tav tm="100000">
                                          <p:val>
                                            <p:strVal val="#ppt_h"/>
                                          </p:val>
                                        </p:tav>
                                      </p:tavLst>
                                    </p:anim>
                                    <p:animEffect transition="in" filter="fade">
                                      <p:cBhvr>
                                        <p:cTn id="133" dur="500"/>
                                        <p:tgtEl>
                                          <p:spTgt spid="76"/>
                                        </p:tgtEl>
                                      </p:cBhvr>
                                    </p:animEffect>
                                  </p:childTnLst>
                                </p:cTn>
                              </p:par>
                              <p:par>
                                <p:cTn id="134" presetID="53" presetClass="entr" presetSubtype="16" fill="hold" grpId="0" nodeType="withEffect">
                                  <p:stCondLst>
                                    <p:cond delay="500"/>
                                  </p:stCondLst>
                                  <p:childTnLst>
                                    <p:set>
                                      <p:cBhvr>
                                        <p:cTn id="135" dur="1" fill="hold">
                                          <p:stCondLst>
                                            <p:cond delay="0"/>
                                          </p:stCondLst>
                                        </p:cTn>
                                        <p:tgtEl>
                                          <p:spTgt spid="77"/>
                                        </p:tgtEl>
                                        <p:attrNameLst>
                                          <p:attrName>style.visibility</p:attrName>
                                        </p:attrNameLst>
                                      </p:cBhvr>
                                      <p:to>
                                        <p:strVal val="visible"/>
                                      </p:to>
                                    </p:set>
                                    <p:anim calcmode="lin" valueType="num">
                                      <p:cBhvr>
                                        <p:cTn id="136" dur="500" fill="hold"/>
                                        <p:tgtEl>
                                          <p:spTgt spid="77"/>
                                        </p:tgtEl>
                                        <p:attrNameLst>
                                          <p:attrName>ppt_w</p:attrName>
                                        </p:attrNameLst>
                                      </p:cBhvr>
                                      <p:tavLst>
                                        <p:tav tm="0">
                                          <p:val>
                                            <p:fltVal val="0"/>
                                          </p:val>
                                        </p:tav>
                                        <p:tav tm="100000">
                                          <p:val>
                                            <p:strVal val="#ppt_w"/>
                                          </p:val>
                                        </p:tav>
                                      </p:tavLst>
                                    </p:anim>
                                    <p:anim calcmode="lin" valueType="num">
                                      <p:cBhvr>
                                        <p:cTn id="137" dur="500" fill="hold"/>
                                        <p:tgtEl>
                                          <p:spTgt spid="77"/>
                                        </p:tgtEl>
                                        <p:attrNameLst>
                                          <p:attrName>ppt_h</p:attrName>
                                        </p:attrNameLst>
                                      </p:cBhvr>
                                      <p:tavLst>
                                        <p:tav tm="0">
                                          <p:val>
                                            <p:fltVal val="0"/>
                                          </p:val>
                                        </p:tav>
                                        <p:tav tm="100000">
                                          <p:val>
                                            <p:strVal val="#ppt_h"/>
                                          </p:val>
                                        </p:tav>
                                      </p:tavLst>
                                    </p:anim>
                                    <p:animEffect transition="in" filter="fade">
                                      <p:cBhvr>
                                        <p:cTn id="138" dur="500"/>
                                        <p:tgtEl>
                                          <p:spTgt spid="77"/>
                                        </p:tgtEl>
                                      </p:cBhvr>
                                    </p:animEffect>
                                  </p:childTnLst>
                                </p:cTn>
                              </p:par>
                              <p:par>
                                <p:cTn id="139" presetID="53" presetClass="entr" presetSubtype="16" fill="hold" grpId="0" nodeType="withEffect">
                                  <p:stCondLst>
                                    <p:cond delay="750"/>
                                  </p:stCondLst>
                                  <p:childTnLst>
                                    <p:set>
                                      <p:cBhvr>
                                        <p:cTn id="140" dur="1" fill="hold">
                                          <p:stCondLst>
                                            <p:cond delay="0"/>
                                          </p:stCondLst>
                                        </p:cTn>
                                        <p:tgtEl>
                                          <p:spTgt spid="86"/>
                                        </p:tgtEl>
                                        <p:attrNameLst>
                                          <p:attrName>style.visibility</p:attrName>
                                        </p:attrNameLst>
                                      </p:cBhvr>
                                      <p:to>
                                        <p:strVal val="visible"/>
                                      </p:to>
                                    </p:set>
                                    <p:anim calcmode="lin" valueType="num">
                                      <p:cBhvr>
                                        <p:cTn id="141" dur="500" fill="hold"/>
                                        <p:tgtEl>
                                          <p:spTgt spid="86"/>
                                        </p:tgtEl>
                                        <p:attrNameLst>
                                          <p:attrName>ppt_w</p:attrName>
                                        </p:attrNameLst>
                                      </p:cBhvr>
                                      <p:tavLst>
                                        <p:tav tm="0">
                                          <p:val>
                                            <p:fltVal val="0"/>
                                          </p:val>
                                        </p:tav>
                                        <p:tav tm="100000">
                                          <p:val>
                                            <p:strVal val="#ppt_w"/>
                                          </p:val>
                                        </p:tav>
                                      </p:tavLst>
                                    </p:anim>
                                    <p:anim calcmode="lin" valueType="num">
                                      <p:cBhvr>
                                        <p:cTn id="142" dur="500" fill="hold"/>
                                        <p:tgtEl>
                                          <p:spTgt spid="86"/>
                                        </p:tgtEl>
                                        <p:attrNameLst>
                                          <p:attrName>ppt_h</p:attrName>
                                        </p:attrNameLst>
                                      </p:cBhvr>
                                      <p:tavLst>
                                        <p:tav tm="0">
                                          <p:val>
                                            <p:fltVal val="0"/>
                                          </p:val>
                                        </p:tav>
                                        <p:tav tm="100000">
                                          <p:val>
                                            <p:strVal val="#ppt_h"/>
                                          </p:val>
                                        </p:tav>
                                      </p:tavLst>
                                    </p:anim>
                                    <p:animEffect transition="in" filter="fade">
                                      <p:cBhvr>
                                        <p:cTn id="143" dur="500"/>
                                        <p:tgtEl>
                                          <p:spTgt spid="86"/>
                                        </p:tgtEl>
                                      </p:cBhvr>
                                    </p:animEffect>
                                  </p:childTnLst>
                                </p:cTn>
                              </p:par>
                            </p:childTnLst>
                          </p:cTn>
                        </p:par>
                        <p:par>
                          <p:cTn id="144" fill="hold">
                            <p:stCondLst>
                              <p:cond delay="7750"/>
                            </p:stCondLst>
                            <p:childTnLst>
                              <p:par>
                                <p:cTn id="145" presetID="47" presetClass="entr" presetSubtype="0" fill="hold" grpId="0" nodeType="afterEffect">
                                  <p:stCondLst>
                                    <p:cond delay="0"/>
                                  </p:stCondLst>
                                  <p:childTnLst>
                                    <p:set>
                                      <p:cBhvr>
                                        <p:cTn id="146" dur="1" fill="hold">
                                          <p:stCondLst>
                                            <p:cond delay="0"/>
                                          </p:stCondLst>
                                        </p:cTn>
                                        <p:tgtEl>
                                          <p:spTgt spid="80"/>
                                        </p:tgtEl>
                                        <p:attrNameLst>
                                          <p:attrName>style.visibility</p:attrName>
                                        </p:attrNameLst>
                                      </p:cBhvr>
                                      <p:to>
                                        <p:strVal val="visible"/>
                                      </p:to>
                                    </p:set>
                                    <p:animEffect transition="in" filter="fade">
                                      <p:cBhvr>
                                        <p:cTn id="147" dur="250"/>
                                        <p:tgtEl>
                                          <p:spTgt spid="80"/>
                                        </p:tgtEl>
                                      </p:cBhvr>
                                    </p:animEffect>
                                    <p:anim calcmode="lin" valueType="num">
                                      <p:cBhvr>
                                        <p:cTn id="148" dur="250" fill="hold"/>
                                        <p:tgtEl>
                                          <p:spTgt spid="80"/>
                                        </p:tgtEl>
                                        <p:attrNameLst>
                                          <p:attrName>ppt_x</p:attrName>
                                        </p:attrNameLst>
                                      </p:cBhvr>
                                      <p:tavLst>
                                        <p:tav tm="0">
                                          <p:val>
                                            <p:strVal val="#ppt_x"/>
                                          </p:val>
                                        </p:tav>
                                        <p:tav tm="100000">
                                          <p:val>
                                            <p:strVal val="#ppt_x"/>
                                          </p:val>
                                        </p:tav>
                                      </p:tavLst>
                                    </p:anim>
                                    <p:anim calcmode="lin" valueType="num">
                                      <p:cBhvr>
                                        <p:cTn id="149" dur="250" fill="hold"/>
                                        <p:tgtEl>
                                          <p:spTgt spid="80"/>
                                        </p:tgtEl>
                                        <p:attrNameLst>
                                          <p:attrName>ppt_y</p:attrName>
                                        </p:attrNameLst>
                                      </p:cBhvr>
                                      <p:tavLst>
                                        <p:tav tm="0">
                                          <p:val>
                                            <p:strVal val="#ppt_y-.1"/>
                                          </p:val>
                                        </p:tav>
                                        <p:tav tm="100000">
                                          <p:val>
                                            <p:strVal val="#ppt_y"/>
                                          </p:val>
                                        </p:tav>
                                      </p:tavLst>
                                    </p:anim>
                                  </p:childTnLst>
                                </p:cTn>
                              </p:par>
                            </p:childTnLst>
                          </p:cTn>
                        </p:par>
                        <p:par>
                          <p:cTn id="150" fill="hold">
                            <p:stCondLst>
                              <p:cond delay="8000"/>
                            </p:stCondLst>
                            <p:childTnLst>
                              <p:par>
                                <p:cTn id="151" presetID="22" presetClass="entr" presetSubtype="1" fill="hold" nodeType="afterEffect">
                                  <p:stCondLst>
                                    <p:cond delay="0"/>
                                  </p:stCondLst>
                                  <p:childTnLst>
                                    <p:set>
                                      <p:cBhvr>
                                        <p:cTn id="152" dur="1" fill="hold">
                                          <p:stCondLst>
                                            <p:cond delay="0"/>
                                          </p:stCondLst>
                                        </p:cTn>
                                        <p:tgtEl>
                                          <p:spTgt spid="74"/>
                                        </p:tgtEl>
                                        <p:attrNameLst>
                                          <p:attrName>style.visibility</p:attrName>
                                        </p:attrNameLst>
                                      </p:cBhvr>
                                      <p:to>
                                        <p:strVal val="visible"/>
                                      </p:to>
                                    </p:set>
                                    <p:animEffect transition="in" filter="wipe(up)">
                                      <p:cBhvr>
                                        <p:cTn id="153" dur="250"/>
                                        <p:tgtEl>
                                          <p:spTgt spid="74"/>
                                        </p:tgtEl>
                                      </p:cBhvr>
                                    </p:animEffect>
                                  </p:childTnLst>
                                </p:cTn>
                              </p:par>
                            </p:childTnLst>
                          </p:cTn>
                        </p:par>
                        <p:par>
                          <p:cTn id="154" fill="hold">
                            <p:stCondLst>
                              <p:cond delay="8250"/>
                            </p:stCondLst>
                            <p:childTnLst>
                              <p:par>
                                <p:cTn id="155" presetID="22" presetClass="entr" presetSubtype="4" fill="hold" nodeType="afterEffect">
                                  <p:stCondLst>
                                    <p:cond delay="0"/>
                                  </p:stCondLst>
                                  <p:childTnLst>
                                    <p:set>
                                      <p:cBhvr>
                                        <p:cTn id="156" dur="1" fill="hold">
                                          <p:stCondLst>
                                            <p:cond delay="0"/>
                                          </p:stCondLst>
                                        </p:cTn>
                                        <p:tgtEl>
                                          <p:spTgt spid="123"/>
                                        </p:tgtEl>
                                        <p:attrNameLst>
                                          <p:attrName>style.visibility</p:attrName>
                                        </p:attrNameLst>
                                      </p:cBhvr>
                                      <p:to>
                                        <p:strVal val="visible"/>
                                      </p:to>
                                    </p:set>
                                    <p:animEffect transition="in" filter="wipe(down)">
                                      <p:cBhvr>
                                        <p:cTn id="157" dur="250"/>
                                        <p:tgtEl>
                                          <p:spTgt spid="123"/>
                                        </p:tgtEl>
                                      </p:cBhvr>
                                    </p:animEffect>
                                  </p:childTnLst>
                                </p:cTn>
                              </p:par>
                            </p:childTnLst>
                          </p:cTn>
                        </p:par>
                        <p:par>
                          <p:cTn id="158" fill="hold">
                            <p:stCondLst>
                              <p:cond delay="8500"/>
                            </p:stCondLst>
                            <p:childTnLst>
                              <p:par>
                                <p:cTn id="159" presetID="53" presetClass="entr" presetSubtype="16" fill="hold" grpId="0" nodeType="afterEffect">
                                  <p:stCondLst>
                                    <p:cond delay="0"/>
                                  </p:stCondLst>
                                  <p:childTnLst>
                                    <p:set>
                                      <p:cBhvr>
                                        <p:cTn id="160" dur="1" fill="hold">
                                          <p:stCondLst>
                                            <p:cond delay="0"/>
                                          </p:stCondLst>
                                        </p:cTn>
                                        <p:tgtEl>
                                          <p:spTgt spid="79"/>
                                        </p:tgtEl>
                                        <p:attrNameLst>
                                          <p:attrName>style.visibility</p:attrName>
                                        </p:attrNameLst>
                                      </p:cBhvr>
                                      <p:to>
                                        <p:strVal val="visible"/>
                                      </p:to>
                                    </p:set>
                                    <p:anim calcmode="lin" valueType="num">
                                      <p:cBhvr>
                                        <p:cTn id="161" dur="250" fill="hold"/>
                                        <p:tgtEl>
                                          <p:spTgt spid="79"/>
                                        </p:tgtEl>
                                        <p:attrNameLst>
                                          <p:attrName>ppt_w</p:attrName>
                                        </p:attrNameLst>
                                      </p:cBhvr>
                                      <p:tavLst>
                                        <p:tav tm="0">
                                          <p:val>
                                            <p:fltVal val="0"/>
                                          </p:val>
                                        </p:tav>
                                        <p:tav tm="100000">
                                          <p:val>
                                            <p:strVal val="#ppt_w"/>
                                          </p:val>
                                        </p:tav>
                                      </p:tavLst>
                                    </p:anim>
                                    <p:anim calcmode="lin" valueType="num">
                                      <p:cBhvr>
                                        <p:cTn id="162" dur="250" fill="hold"/>
                                        <p:tgtEl>
                                          <p:spTgt spid="79"/>
                                        </p:tgtEl>
                                        <p:attrNameLst>
                                          <p:attrName>ppt_h</p:attrName>
                                        </p:attrNameLst>
                                      </p:cBhvr>
                                      <p:tavLst>
                                        <p:tav tm="0">
                                          <p:val>
                                            <p:fltVal val="0"/>
                                          </p:val>
                                        </p:tav>
                                        <p:tav tm="100000">
                                          <p:val>
                                            <p:strVal val="#ppt_h"/>
                                          </p:val>
                                        </p:tav>
                                      </p:tavLst>
                                    </p:anim>
                                    <p:animEffect transition="in" filter="fade">
                                      <p:cBhvr>
                                        <p:cTn id="163" dur="250"/>
                                        <p:tgtEl>
                                          <p:spTgt spid="79"/>
                                        </p:tgtEl>
                                      </p:cBhvr>
                                    </p:animEffect>
                                  </p:childTnLst>
                                </p:cTn>
                              </p:par>
                            </p:childTnLst>
                          </p:cTn>
                        </p:par>
                        <p:par>
                          <p:cTn id="164" fill="hold">
                            <p:stCondLst>
                              <p:cond delay="8750"/>
                            </p:stCondLst>
                            <p:childTnLst>
                              <p:par>
                                <p:cTn id="165" presetID="53" presetClass="entr" presetSubtype="16" fill="hold" grpId="0" nodeType="afterEffect">
                                  <p:stCondLst>
                                    <p:cond delay="0"/>
                                  </p:stCondLst>
                                  <p:childTnLst>
                                    <p:set>
                                      <p:cBhvr>
                                        <p:cTn id="166" dur="1" fill="hold">
                                          <p:stCondLst>
                                            <p:cond delay="0"/>
                                          </p:stCondLst>
                                        </p:cTn>
                                        <p:tgtEl>
                                          <p:spTgt spid="124"/>
                                        </p:tgtEl>
                                        <p:attrNameLst>
                                          <p:attrName>style.visibility</p:attrName>
                                        </p:attrNameLst>
                                      </p:cBhvr>
                                      <p:to>
                                        <p:strVal val="visible"/>
                                      </p:to>
                                    </p:set>
                                    <p:anim calcmode="lin" valueType="num">
                                      <p:cBhvr>
                                        <p:cTn id="167" dur="250" fill="hold"/>
                                        <p:tgtEl>
                                          <p:spTgt spid="124"/>
                                        </p:tgtEl>
                                        <p:attrNameLst>
                                          <p:attrName>ppt_w</p:attrName>
                                        </p:attrNameLst>
                                      </p:cBhvr>
                                      <p:tavLst>
                                        <p:tav tm="0">
                                          <p:val>
                                            <p:fltVal val="0"/>
                                          </p:val>
                                        </p:tav>
                                        <p:tav tm="100000">
                                          <p:val>
                                            <p:strVal val="#ppt_w"/>
                                          </p:val>
                                        </p:tav>
                                      </p:tavLst>
                                    </p:anim>
                                    <p:anim calcmode="lin" valueType="num">
                                      <p:cBhvr>
                                        <p:cTn id="168" dur="250" fill="hold"/>
                                        <p:tgtEl>
                                          <p:spTgt spid="124"/>
                                        </p:tgtEl>
                                        <p:attrNameLst>
                                          <p:attrName>ppt_h</p:attrName>
                                        </p:attrNameLst>
                                      </p:cBhvr>
                                      <p:tavLst>
                                        <p:tav tm="0">
                                          <p:val>
                                            <p:fltVal val="0"/>
                                          </p:val>
                                        </p:tav>
                                        <p:tav tm="100000">
                                          <p:val>
                                            <p:strVal val="#ppt_h"/>
                                          </p:val>
                                        </p:tav>
                                      </p:tavLst>
                                    </p:anim>
                                    <p:animEffect transition="in" filter="fade">
                                      <p:cBhvr>
                                        <p:cTn id="169" dur="250"/>
                                        <p:tgtEl>
                                          <p:spTgt spid="124"/>
                                        </p:tgtEl>
                                      </p:cBhvr>
                                    </p:animEffect>
                                  </p:childTnLst>
                                </p:cTn>
                              </p:par>
                            </p:childTnLst>
                          </p:cTn>
                        </p:par>
                        <p:par>
                          <p:cTn id="170" fill="hold">
                            <p:stCondLst>
                              <p:cond delay="9000"/>
                            </p:stCondLst>
                            <p:childTnLst>
                              <p:par>
                                <p:cTn id="171" presetID="42" presetClass="entr" presetSubtype="0" fill="hold" grpId="0" nodeType="afterEffect">
                                  <p:stCondLst>
                                    <p:cond delay="0"/>
                                  </p:stCondLst>
                                  <p:childTnLst>
                                    <p:set>
                                      <p:cBhvr>
                                        <p:cTn id="172" dur="1" fill="hold">
                                          <p:stCondLst>
                                            <p:cond delay="0"/>
                                          </p:stCondLst>
                                        </p:cTn>
                                        <p:tgtEl>
                                          <p:spTgt spid="81"/>
                                        </p:tgtEl>
                                        <p:attrNameLst>
                                          <p:attrName>style.visibility</p:attrName>
                                        </p:attrNameLst>
                                      </p:cBhvr>
                                      <p:to>
                                        <p:strVal val="visible"/>
                                      </p:to>
                                    </p:set>
                                    <p:animEffect transition="in" filter="fade">
                                      <p:cBhvr>
                                        <p:cTn id="173" dur="500"/>
                                        <p:tgtEl>
                                          <p:spTgt spid="81"/>
                                        </p:tgtEl>
                                      </p:cBhvr>
                                    </p:animEffect>
                                    <p:anim calcmode="lin" valueType="num">
                                      <p:cBhvr>
                                        <p:cTn id="174" dur="500" fill="hold"/>
                                        <p:tgtEl>
                                          <p:spTgt spid="81"/>
                                        </p:tgtEl>
                                        <p:attrNameLst>
                                          <p:attrName>ppt_x</p:attrName>
                                        </p:attrNameLst>
                                      </p:cBhvr>
                                      <p:tavLst>
                                        <p:tav tm="0">
                                          <p:val>
                                            <p:strVal val="#ppt_x"/>
                                          </p:val>
                                        </p:tav>
                                        <p:tav tm="100000">
                                          <p:val>
                                            <p:strVal val="#ppt_x"/>
                                          </p:val>
                                        </p:tav>
                                      </p:tavLst>
                                    </p:anim>
                                    <p:anim calcmode="lin" valueType="num">
                                      <p:cBhvr>
                                        <p:cTn id="175" dur="500" fill="hold"/>
                                        <p:tgtEl>
                                          <p:spTgt spid="8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5" grpId="0" animBg="1"/>
      <p:bldP spid="36" grpId="0" animBg="1"/>
      <p:bldP spid="37" grpId="0" animBg="1"/>
      <p:bldP spid="39" grpId="0" animBg="1"/>
      <p:bldP spid="44" grpId="0" animBg="1"/>
      <p:bldP spid="48" grpId="0"/>
      <p:bldP spid="50" grpId="0"/>
      <p:bldP spid="56" grpId="0" animBg="1"/>
      <p:bldP spid="61" grpId="0" animBg="1"/>
      <p:bldP spid="66" grpId="0" animBg="1"/>
      <p:bldP spid="71" grpId="0" animBg="1"/>
      <p:bldP spid="72" grpId="0" animBg="1"/>
      <p:bldP spid="73" grpId="0"/>
      <p:bldP spid="75" grpId="0" animBg="1"/>
      <p:bldP spid="76" grpId="0" animBg="1"/>
      <p:bldP spid="77" grpId="0" animBg="1"/>
      <p:bldP spid="78" grpId="0" animBg="1"/>
      <p:bldP spid="79" grpId="0" animBg="1"/>
      <p:bldP spid="80" grpId="0"/>
      <p:bldP spid="81" grpId="0"/>
      <p:bldP spid="86" grpId="0" animBg="1"/>
      <p:bldP spid="120" grpId="0" animBg="1"/>
      <p:bldP spid="122" grpId="0" animBg="1"/>
      <p:bldP spid="12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0EEF0"/>
        </a:solidFill>
        <a:effectLst/>
      </p:bgPr>
    </p:bg>
    <p:spTree>
      <p:nvGrpSpPr>
        <p:cNvPr id="1" name=""/>
        <p:cNvGrpSpPr/>
        <p:nvPr/>
      </p:nvGrpSpPr>
      <p:grpSpPr>
        <a:xfrm>
          <a:off x="0" y="0"/>
          <a:ext cx="0" cy="0"/>
          <a:chOff x="0" y="0"/>
          <a:chExt cx="0" cy="0"/>
        </a:xfrm>
      </p:grpSpPr>
      <p:sp>
        <p:nvSpPr>
          <p:cNvPr id="94" name="Rectangle 93">
            <a:extLst>
              <a:ext uri="{FF2B5EF4-FFF2-40B4-BE49-F238E27FC236}">
                <a16:creationId xmlns:a16="http://schemas.microsoft.com/office/drawing/2014/main" xmlns="" id="{CFC2F059-8E54-4001-8796-4C372505F15C}"/>
              </a:ext>
            </a:extLst>
          </p:cNvPr>
          <p:cNvSpPr/>
          <p:nvPr/>
        </p:nvSpPr>
        <p:spPr>
          <a:xfrm>
            <a:off x="-306158"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0" name="Rectangle 99">
            <a:extLst>
              <a:ext uri="{FF2B5EF4-FFF2-40B4-BE49-F238E27FC236}">
                <a16:creationId xmlns:a16="http://schemas.microsoft.com/office/drawing/2014/main" xmlns="" id="{CFC2F059-8E54-4001-8796-4C372505F15C}"/>
              </a:ext>
            </a:extLst>
          </p:cNvPr>
          <p:cNvSpPr/>
          <p:nvPr/>
        </p:nvSpPr>
        <p:spPr>
          <a:xfrm>
            <a:off x="-755739"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Rectangle 100">
            <a:extLst>
              <a:ext uri="{FF2B5EF4-FFF2-40B4-BE49-F238E27FC236}">
                <a16:creationId xmlns:a16="http://schemas.microsoft.com/office/drawing/2014/main" xmlns="" id="{CFC2F059-8E54-4001-8796-4C372505F15C}"/>
              </a:ext>
            </a:extLst>
          </p:cNvPr>
          <p:cNvSpPr/>
          <p:nvPr/>
        </p:nvSpPr>
        <p:spPr>
          <a:xfrm>
            <a:off x="-1205320"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2" name="Rectangle 101">
            <a:extLst>
              <a:ext uri="{FF2B5EF4-FFF2-40B4-BE49-F238E27FC236}">
                <a16:creationId xmlns:a16="http://schemas.microsoft.com/office/drawing/2014/main" xmlns="" id="{006F4ED6-E10D-4D93-B4BB-A139F6FF6A4D}"/>
              </a:ext>
            </a:extLst>
          </p:cNvPr>
          <p:cNvSpPr/>
          <p:nvPr/>
        </p:nvSpPr>
        <p:spPr>
          <a:xfrm>
            <a:off x="-1654901"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 name="Rectangle 102">
            <a:extLst>
              <a:ext uri="{FF2B5EF4-FFF2-40B4-BE49-F238E27FC236}">
                <a16:creationId xmlns:a16="http://schemas.microsoft.com/office/drawing/2014/main" xmlns="" id="{0216CD6F-2374-4872-86F3-92F01698A734}"/>
              </a:ext>
            </a:extLst>
          </p:cNvPr>
          <p:cNvSpPr/>
          <p:nvPr/>
        </p:nvSpPr>
        <p:spPr>
          <a:xfrm>
            <a:off x="-2108163"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 name="Rectangle 103">
            <a:extLst>
              <a:ext uri="{FF2B5EF4-FFF2-40B4-BE49-F238E27FC236}">
                <a16:creationId xmlns:a16="http://schemas.microsoft.com/office/drawing/2014/main" xmlns="" id="{A5855400-E72A-4996-AD04-1CE953706F4D}"/>
              </a:ext>
            </a:extLst>
          </p:cNvPr>
          <p:cNvSpPr/>
          <p:nvPr/>
        </p:nvSpPr>
        <p:spPr>
          <a:xfrm>
            <a:off x="-2587170"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TextBox 104">
            <a:extLst>
              <a:ext uri="{FF2B5EF4-FFF2-40B4-BE49-F238E27FC236}">
                <a16:creationId xmlns:a16="http://schemas.microsoft.com/office/drawing/2014/main" xmlns="" id="{E74A29A0-C51F-430C-8EAF-CE441CA1DC52}"/>
              </a:ext>
            </a:extLst>
          </p:cNvPr>
          <p:cNvSpPr txBox="1"/>
          <p:nvPr/>
        </p:nvSpPr>
        <p:spPr>
          <a:xfrm rot="16200000">
            <a:off x="10701586" y="5159445"/>
            <a:ext cx="1585916" cy="461665"/>
          </a:xfrm>
          <a:prstGeom prst="rect">
            <a:avLst/>
          </a:prstGeom>
          <a:solidFill>
            <a:schemeClr val="accent3">
              <a:lumMod val="75000"/>
            </a:schemeClr>
          </a:solidFill>
        </p:spPr>
        <p:txBody>
          <a:bodyPr wrap="square" rtlCol="0">
            <a:spAutoFit/>
          </a:bodyPr>
          <a:lstStyle/>
          <a:p>
            <a:pPr algn="ctr"/>
            <a:r>
              <a:rPr lang="en-US" sz="2400" b="1" dirty="0" smtClean="0">
                <a:solidFill>
                  <a:srgbClr val="F0EEF0"/>
                </a:solidFill>
                <a:latin typeface="Tw Cen MT" panose="020B0602020104020603" pitchFamily="34" charset="0"/>
              </a:rPr>
              <a:t>Choose US</a:t>
            </a:r>
            <a:endParaRPr lang="en-US" sz="2400" b="1" dirty="0">
              <a:solidFill>
                <a:srgbClr val="F0EEF0"/>
              </a:solidFill>
              <a:latin typeface="Tw Cen MT" panose="020B0602020104020603" pitchFamily="34" charset="0"/>
            </a:endParaRPr>
          </a:p>
        </p:txBody>
      </p:sp>
      <p:sp>
        <p:nvSpPr>
          <p:cNvPr id="106" name="TextBox 105">
            <a:extLst>
              <a:ext uri="{FF2B5EF4-FFF2-40B4-BE49-F238E27FC236}">
                <a16:creationId xmlns:a16="http://schemas.microsoft.com/office/drawing/2014/main" xmlns="" id="{6E418ABF-1DAB-43D8-896A-9F853AA47AEF}"/>
              </a:ext>
            </a:extLst>
          </p:cNvPr>
          <p:cNvSpPr txBox="1"/>
          <p:nvPr/>
        </p:nvSpPr>
        <p:spPr>
          <a:xfrm rot="16200000">
            <a:off x="8971928" y="1821380"/>
            <a:ext cx="1398033" cy="461665"/>
          </a:xfrm>
          <a:prstGeom prst="rect">
            <a:avLst/>
          </a:prstGeom>
          <a:solidFill>
            <a:srgbClr val="A29CEE"/>
          </a:solidFill>
        </p:spPr>
        <p:txBody>
          <a:bodyPr wrap="square" rtlCol="0">
            <a:spAutoFit/>
          </a:bodyPr>
          <a:lstStyle/>
          <a:p>
            <a:pPr algn="ctr"/>
            <a:r>
              <a:rPr lang="en-US" sz="2400" b="1" dirty="0">
                <a:solidFill>
                  <a:sysClr val="windowText" lastClr="000000"/>
                </a:solidFill>
                <a:latin typeface="Tw Cen MT" panose="020B0602020104020603" pitchFamily="34" charset="0"/>
              </a:rPr>
              <a:t>Positions </a:t>
            </a:r>
          </a:p>
        </p:txBody>
      </p:sp>
      <p:sp>
        <p:nvSpPr>
          <p:cNvPr id="107" name="TextBox 106">
            <a:extLst>
              <a:ext uri="{FF2B5EF4-FFF2-40B4-BE49-F238E27FC236}">
                <a16:creationId xmlns:a16="http://schemas.microsoft.com/office/drawing/2014/main" xmlns="" id="{99D26AEB-DEDC-41F2-8B5D-F8C7A74481C7}"/>
              </a:ext>
            </a:extLst>
          </p:cNvPr>
          <p:cNvSpPr txBox="1"/>
          <p:nvPr/>
        </p:nvSpPr>
        <p:spPr>
          <a:xfrm rot="16200000">
            <a:off x="9210878" y="2738666"/>
            <a:ext cx="1844319" cy="461665"/>
          </a:xfrm>
          <a:prstGeom prst="rect">
            <a:avLst/>
          </a:prstGeom>
          <a:solidFill>
            <a:srgbClr val="7168E6"/>
          </a:solidFill>
        </p:spPr>
        <p:txBody>
          <a:bodyPr wrap="square" rtlCol="0">
            <a:spAutoFit/>
          </a:bodyPr>
          <a:lstStyle/>
          <a:p>
            <a:pPr algn="ctr"/>
            <a:r>
              <a:rPr lang="en-US" sz="2400" b="1" dirty="0" smtClean="0">
                <a:solidFill>
                  <a:sysClr val="windowText" lastClr="000000"/>
                </a:solidFill>
                <a:latin typeface="Tw Cen MT" panose="020B0602020104020603" pitchFamily="34" charset="0"/>
              </a:rPr>
              <a:t>Know More</a:t>
            </a:r>
            <a:endParaRPr lang="en-US" sz="2400" b="1" dirty="0">
              <a:solidFill>
                <a:sysClr val="windowText" lastClr="000000"/>
              </a:solidFill>
              <a:latin typeface="Tw Cen MT" panose="020B0602020104020603" pitchFamily="34" charset="0"/>
            </a:endParaRPr>
          </a:p>
        </p:txBody>
      </p:sp>
      <p:sp>
        <p:nvSpPr>
          <p:cNvPr id="108" name="TextBox 107">
            <a:extLst>
              <a:ext uri="{FF2B5EF4-FFF2-40B4-BE49-F238E27FC236}">
                <a16:creationId xmlns:a16="http://schemas.microsoft.com/office/drawing/2014/main" xmlns="" id="{44541429-1ECE-4BE3-AE5C-D8D3203D9F21}"/>
              </a:ext>
            </a:extLst>
          </p:cNvPr>
          <p:cNvSpPr txBox="1"/>
          <p:nvPr/>
        </p:nvSpPr>
        <p:spPr>
          <a:xfrm rot="16200000">
            <a:off x="9969459" y="3649374"/>
            <a:ext cx="1233672" cy="461665"/>
          </a:xfrm>
          <a:prstGeom prst="rect">
            <a:avLst/>
          </a:prstGeom>
          <a:solidFill>
            <a:srgbClr val="4B40E0"/>
          </a:solidFill>
        </p:spPr>
        <p:txBody>
          <a:bodyPr wrap="square" rtlCol="0">
            <a:spAutoFit/>
          </a:bodyPr>
          <a:lstStyle/>
          <a:p>
            <a:pPr algn="ctr"/>
            <a:r>
              <a:rPr lang="en-US" sz="2400" b="1" dirty="0" smtClean="0">
                <a:solidFill>
                  <a:schemeClr val="bg1"/>
                </a:solidFill>
                <a:latin typeface="Tw Cen MT" panose="020B0602020104020603" pitchFamily="34" charset="0"/>
              </a:rPr>
              <a:t>Services</a:t>
            </a:r>
            <a:endParaRPr lang="en-US" sz="2400" b="1" dirty="0">
              <a:solidFill>
                <a:schemeClr val="bg1"/>
              </a:solidFill>
              <a:latin typeface="Tw Cen MT" panose="020B0602020104020603" pitchFamily="34" charset="0"/>
            </a:endParaRPr>
          </a:p>
        </p:txBody>
      </p:sp>
      <p:sp>
        <p:nvSpPr>
          <p:cNvPr id="109" name="TextBox 108">
            <a:extLst>
              <a:ext uri="{FF2B5EF4-FFF2-40B4-BE49-F238E27FC236}">
                <a16:creationId xmlns:a16="http://schemas.microsoft.com/office/drawing/2014/main" xmlns="" id="{27D3C9FF-E96B-471A-893D-2AAAFA07FC3F}"/>
              </a:ext>
            </a:extLst>
          </p:cNvPr>
          <p:cNvSpPr txBox="1"/>
          <p:nvPr/>
        </p:nvSpPr>
        <p:spPr>
          <a:xfrm rot="16200000">
            <a:off x="10368597" y="4326686"/>
            <a:ext cx="1334965" cy="461665"/>
          </a:xfrm>
          <a:prstGeom prst="rect">
            <a:avLst/>
          </a:prstGeom>
          <a:solidFill>
            <a:srgbClr val="2D21C9"/>
          </a:solidFill>
        </p:spPr>
        <p:txBody>
          <a:bodyPr wrap="square" rtlCol="0">
            <a:spAutoFit/>
          </a:bodyPr>
          <a:lstStyle/>
          <a:p>
            <a:pPr algn="ctr"/>
            <a:r>
              <a:rPr lang="en-US" sz="2400" b="1" dirty="0" smtClean="0">
                <a:solidFill>
                  <a:srgbClr val="F0EEF0"/>
                </a:solidFill>
                <a:latin typeface="Tw Cen MT" panose="020B0602020104020603" pitchFamily="34" charset="0"/>
              </a:rPr>
              <a:t>Together</a:t>
            </a:r>
            <a:endParaRPr lang="en-US" sz="2400" b="1" dirty="0">
              <a:solidFill>
                <a:srgbClr val="F0EEF0"/>
              </a:solidFill>
              <a:latin typeface="Tw Cen MT" panose="020B0602020104020603" pitchFamily="34" charset="0"/>
            </a:endParaRPr>
          </a:p>
        </p:txBody>
      </p:sp>
      <p:sp>
        <p:nvSpPr>
          <p:cNvPr id="110" name="TextBox 109">
            <a:extLst>
              <a:ext uri="{FF2B5EF4-FFF2-40B4-BE49-F238E27FC236}">
                <a16:creationId xmlns:a16="http://schemas.microsoft.com/office/drawing/2014/main" xmlns="" id="{49ECC404-AFC9-4772-95FF-42E6C31C5C21}"/>
              </a:ext>
            </a:extLst>
          </p:cNvPr>
          <p:cNvSpPr txBox="1"/>
          <p:nvPr/>
        </p:nvSpPr>
        <p:spPr>
          <a:xfrm rot="16200000">
            <a:off x="11209984" y="5898697"/>
            <a:ext cx="1472867" cy="461665"/>
          </a:xfrm>
          <a:prstGeom prst="rect">
            <a:avLst/>
          </a:prstGeom>
          <a:solidFill>
            <a:srgbClr val="110D4B"/>
          </a:solidFill>
        </p:spPr>
        <p:txBody>
          <a:bodyPr wrap="square" rtlCol="0">
            <a:spAutoFit/>
          </a:bodyPr>
          <a:lstStyle/>
          <a:p>
            <a:pPr algn="ctr"/>
            <a:r>
              <a:rPr lang="en-US" sz="2400" b="1" dirty="0" smtClean="0">
                <a:solidFill>
                  <a:srgbClr val="F0EEF0"/>
                </a:solidFill>
                <a:latin typeface="Tw Cen MT" panose="020B0602020104020603" pitchFamily="34" charset="0"/>
              </a:rPr>
              <a:t>Welcome</a:t>
            </a:r>
            <a:endParaRPr lang="en-US" sz="2400" b="1" dirty="0">
              <a:solidFill>
                <a:srgbClr val="F0EEF0"/>
              </a:solidFill>
              <a:latin typeface="Tw Cen MT" panose="020B0602020104020603" pitchFamily="34" charset="0"/>
            </a:endParaRPr>
          </a:p>
        </p:txBody>
      </p:sp>
      <p:sp>
        <p:nvSpPr>
          <p:cNvPr id="63" name="Rectangle 62">
            <a:extLst>
              <a:ext uri="{FF2B5EF4-FFF2-40B4-BE49-F238E27FC236}">
                <a16:creationId xmlns="" xmlns:a16="http://schemas.microsoft.com/office/drawing/2014/main" id="{A3725B73-D5E5-49E8-A59B-E16C8EEE661F}"/>
              </a:ext>
            </a:extLst>
          </p:cNvPr>
          <p:cNvSpPr/>
          <p:nvPr/>
        </p:nvSpPr>
        <p:spPr>
          <a:xfrm>
            <a:off x="-11636646" y="-1924"/>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Rectangle 63">
            <a:extLst>
              <a:ext uri="{FF2B5EF4-FFF2-40B4-BE49-F238E27FC236}">
                <a16:creationId xmlns="" xmlns:a16="http://schemas.microsoft.com/office/drawing/2014/main" id="{A3725B73-D5E5-49E8-A59B-E16C8EEE661F}"/>
              </a:ext>
            </a:extLst>
          </p:cNvPr>
          <p:cNvSpPr/>
          <p:nvPr/>
        </p:nvSpPr>
        <p:spPr>
          <a:xfrm>
            <a:off x="-12093355"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TextBox 64">
            <a:extLst>
              <a:ext uri="{FF2B5EF4-FFF2-40B4-BE49-F238E27FC236}">
                <a16:creationId xmlns:a16="http://schemas.microsoft.com/office/drawing/2014/main" xmlns="" id="{6E418ABF-1DAB-43D8-896A-9F853AA47AEF}"/>
              </a:ext>
            </a:extLst>
          </p:cNvPr>
          <p:cNvSpPr txBox="1"/>
          <p:nvPr/>
        </p:nvSpPr>
        <p:spPr>
          <a:xfrm rot="16200000">
            <a:off x="-401638" y="324443"/>
            <a:ext cx="1116000" cy="468000"/>
          </a:xfrm>
          <a:prstGeom prst="rect">
            <a:avLst/>
          </a:prstGeom>
          <a:solidFill>
            <a:schemeClr val="bg1"/>
          </a:solidFill>
        </p:spPr>
        <p:txBody>
          <a:bodyPr wrap="square" rtlCol="0">
            <a:spAutoFit/>
          </a:bodyPr>
          <a:lstStyle/>
          <a:p>
            <a:pPr algn="ctr"/>
            <a:r>
              <a:rPr lang="en-US" sz="2400" b="1" dirty="0" smtClean="0">
                <a:latin typeface="Tw Cen MT" panose="020B0602020104020603" pitchFamily="34" charset="0"/>
              </a:rPr>
              <a:t>Thanks</a:t>
            </a:r>
            <a:endParaRPr lang="en-US" sz="2400" b="1" dirty="0">
              <a:latin typeface="Tw Cen MT" panose="020B0602020104020603" pitchFamily="34" charset="0"/>
            </a:endParaRPr>
          </a:p>
        </p:txBody>
      </p:sp>
      <p:sp>
        <p:nvSpPr>
          <p:cNvPr id="93" name="TextBox 92">
            <a:extLst>
              <a:ext uri="{FF2B5EF4-FFF2-40B4-BE49-F238E27FC236}">
                <a16:creationId xmlns:a16="http://schemas.microsoft.com/office/drawing/2014/main" xmlns="" id="{99D26AEB-DEDC-41F2-8B5D-F8C7A74481C7}"/>
              </a:ext>
            </a:extLst>
          </p:cNvPr>
          <p:cNvSpPr txBox="1"/>
          <p:nvPr/>
        </p:nvSpPr>
        <p:spPr>
          <a:xfrm rot="16200000">
            <a:off x="93215" y="1050697"/>
            <a:ext cx="1046146" cy="461665"/>
          </a:xfrm>
          <a:prstGeom prst="rect">
            <a:avLst/>
          </a:prstGeom>
          <a:solidFill>
            <a:srgbClr val="DAD8F8"/>
          </a:solidFill>
        </p:spPr>
        <p:txBody>
          <a:bodyPr wrap="square" rtlCol="0">
            <a:spAutoFit/>
          </a:bodyPr>
          <a:lstStyle/>
          <a:p>
            <a:pPr algn="ctr"/>
            <a:r>
              <a:rPr lang="en-US" sz="2400" b="1" dirty="0">
                <a:solidFill>
                  <a:sysClr val="windowText" lastClr="000000"/>
                </a:solidFill>
                <a:latin typeface="Tw Cen MT" panose="020B0602020104020603" pitchFamily="34" charset="0"/>
              </a:rPr>
              <a:t>Clients </a:t>
            </a:r>
          </a:p>
        </p:txBody>
      </p:sp>
      <p:grpSp>
        <p:nvGrpSpPr>
          <p:cNvPr id="126" name="Group 125">
            <a:extLst>
              <a:ext uri="{FF2B5EF4-FFF2-40B4-BE49-F238E27FC236}">
                <a16:creationId xmlns="" xmlns:a16="http://schemas.microsoft.com/office/drawing/2014/main" id="{4C3CABD5-DDFD-44A1-813A-F8F3D52F0F46}"/>
              </a:ext>
            </a:extLst>
          </p:cNvPr>
          <p:cNvGrpSpPr/>
          <p:nvPr/>
        </p:nvGrpSpPr>
        <p:grpSpPr>
          <a:xfrm>
            <a:off x="1537887" y="1147328"/>
            <a:ext cx="662608" cy="523220"/>
            <a:chOff x="668600" y="2123782"/>
            <a:chExt cx="662608" cy="523220"/>
          </a:xfrm>
        </p:grpSpPr>
        <p:sp>
          <p:nvSpPr>
            <p:cNvPr id="127" name="Oval 126">
              <a:extLst>
                <a:ext uri="{FF2B5EF4-FFF2-40B4-BE49-F238E27FC236}">
                  <a16:creationId xmlns="" xmlns:a16="http://schemas.microsoft.com/office/drawing/2014/main" id="{9D558D79-13F8-4F29-B837-88552D290B43}"/>
                </a:ext>
              </a:extLst>
            </p:cNvPr>
            <p:cNvSpPr/>
            <p:nvPr/>
          </p:nvSpPr>
          <p:spPr>
            <a:xfrm>
              <a:off x="732304" y="2123782"/>
              <a:ext cx="523220" cy="5232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8" name="TextBox 127">
              <a:extLst>
                <a:ext uri="{FF2B5EF4-FFF2-40B4-BE49-F238E27FC236}">
                  <a16:creationId xmlns="" xmlns:a16="http://schemas.microsoft.com/office/drawing/2014/main" id="{E50026C0-351E-4465-8328-4B75C62CAD6E}"/>
                </a:ext>
              </a:extLst>
            </p:cNvPr>
            <p:cNvSpPr txBox="1"/>
            <p:nvPr/>
          </p:nvSpPr>
          <p:spPr>
            <a:xfrm>
              <a:off x="668600" y="2154559"/>
              <a:ext cx="662608" cy="461665"/>
            </a:xfrm>
            <a:prstGeom prst="rect">
              <a:avLst/>
            </a:prstGeom>
            <a:noFill/>
          </p:spPr>
          <p:txBody>
            <a:bodyPr wrap="square" rtlCol="0">
              <a:spAutoFit/>
            </a:bodyPr>
            <a:lstStyle/>
            <a:p>
              <a:pPr algn="ctr"/>
              <a:r>
                <a:rPr lang="en-US" sz="2400" b="1" dirty="0">
                  <a:solidFill>
                    <a:srgbClr val="E6E7E9"/>
                  </a:solidFill>
                  <a:latin typeface="Tw Cen MT" panose="020B0602020104020603" pitchFamily="34" charset="0"/>
                </a:rPr>
                <a:t>01</a:t>
              </a:r>
            </a:p>
          </p:txBody>
        </p:sp>
      </p:grpSp>
      <p:grpSp>
        <p:nvGrpSpPr>
          <p:cNvPr id="129" name="Group 128">
            <a:extLst>
              <a:ext uri="{FF2B5EF4-FFF2-40B4-BE49-F238E27FC236}">
                <a16:creationId xmlns="" xmlns:a16="http://schemas.microsoft.com/office/drawing/2014/main" id="{260DF191-4AD0-4144-B9A2-1FB3979C9EC3}"/>
              </a:ext>
            </a:extLst>
          </p:cNvPr>
          <p:cNvGrpSpPr/>
          <p:nvPr/>
        </p:nvGrpSpPr>
        <p:grpSpPr>
          <a:xfrm>
            <a:off x="1537887" y="2085662"/>
            <a:ext cx="662608" cy="523220"/>
            <a:chOff x="662610" y="2123782"/>
            <a:chExt cx="662608" cy="523220"/>
          </a:xfrm>
        </p:grpSpPr>
        <p:sp>
          <p:nvSpPr>
            <p:cNvPr id="130" name="Oval 129">
              <a:extLst>
                <a:ext uri="{FF2B5EF4-FFF2-40B4-BE49-F238E27FC236}">
                  <a16:creationId xmlns="" xmlns:a16="http://schemas.microsoft.com/office/drawing/2014/main" id="{760D9C5B-A9B7-445F-A19F-9809C956D73B}"/>
                </a:ext>
              </a:extLst>
            </p:cNvPr>
            <p:cNvSpPr/>
            <p:nvPr/>
          </p:nvSpPr>
          <p:spPr>
            <a:xfrm>
              <a:off x="732304" y="2123782"/>
              <a:ext cx="523220" cy="5232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TextBox 130">
              <a:extLst>
                <a:ext uri="{FF2B5EF4-FFF2-40B4-BE49-F238E27FC236}">
                  <a16:creationId xmlns="" xmlns:a16="http://schemas.microsoft.com/office/drawing/2014/main" id="{C05D9712-BEC5-4081-9124-CD1408A395AF}"/>
                </a:ext>
              </a:extLst>
            </p:cNvPr>
            <p:cNvSpPr txBox="1"/>
            <p:nvPr/>
          </p:nvSpPr>
          <p:spPr>
            <a:xfrm>
              <a:off x="662610" y="2154559"/>
              <a:ext cx="662608" cy="461665"/>
            </a:xfrm>
            <a:prstGeom prst="rect">
              <a:avLst/>
            </a:prstGeom>
            <a:noFill/>
          </p:spPr>
          <p:txBody>
            <a:bodyPr wrap="square" rtlCol="0">
              <a:spAutoFit/>
            </a:bodyPr>
            <a:lstStyle/>
            <a:p>
              <a:pPr algn="ctr"/>
              <a:r>
                <a:rPr lang="en-US" sz="2400" b="1" dirty="0">
                  <a:solidFill>
                    <a:srgbClr val="E6E7E9"/>
                  </a:solidFill>
                  <a:latin typeface="Tw Cen MT" panose="020B0602020104020603" pitchFamily="34" charset="0"/>
                </a:rPr>
                <a:t>02</a:t>
              </a:r>
            </a:p>
          </p:txBody>
        </p:sp>
      </p:grpSp>
      <p:grpSp>
        <p:nvGrpSpPr>
          <p:cNvPr id="132" name="Group 131">
            <a:extLst>
              <a:ext uri="{FF2B5EF4-FFF2-40B4-BE49-F238E27FC236}">
                <a16:creationId xmlns="" xmlns:a16="http://schemas.microsoft.com/office/drawing/2014/main" id="{EFEA2FAD-2B28-44FD-9027-73F192FD6143}"/>
              </a:ext>
            </a:extLst>
          </p:cNvPr>
          <p:cNvGrpSpPr/>
          <p:nvPr/>
        </p:nvGrpSpPr>
        <p:grpSpPr>
          <a:xfrm>
            <a:off x="1523931" y="3009334"/>
            <a:ext cx="662608" cy="508072"/>
            <a:chOff x="662610" y="2131356"/>
            <a:chExt cx="662608" cy="508072"/>
          </a:xfrm>
        </p:grpSpPr>
        <p:sp>
          <p:nvSpPr>
            <p:cNvPr id="133" name="Oval 132">
              <a:extLst>
                <a:ext uri="{FF2B5EF4-FFF2-40B4-BE49-F238E27FC236}">
                  <a16:creationId xmlns="" xmlns:a16="http://schemas.microsoft.com/office/drawing/2014/main" id="{4D5E6508-A73E-41C5-89F0-061EA49263B3}"/>
                </a:ext>
              </a:extLst>
            </p:cNvPr>
            <p:cNvSpPr/>
            <p:nvPr/>
          </p:nvSpPr>
          <p:spPr>
            <a:xfrm>
              <a:off x="739878" y="2131356"/>
              <a:ext cx="508072" cy="50807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4" name="TextBox 133">
              <a:extLst>
                <a:ext uri="{FF2B5EF4-FFF2-40B4-BE49-F238E27FC236}">
                  <a16:creationId xmlns="" xmlns:a16="http://schemas.microsoft.com/office/drawing/2014/main" id="{C4B31D23-92AB-4AEF-A758-7AE2B4FD607A}"/>
                </a:ext>
              </a:extLst>
            </p:cNvPr>
            <p:cNvSpPr txBox="1"/>
            <p:nvPr/>
          </p:nvSpPr>
          <p:spPr>
            <a:xfrm>
              <a:off x="662610" y="2154558"/>
              <a:ext cx="662608" cy="461665"/>
            </a:xfrm>
            <a:prstGeom prst="rect">
              <a:avLst/>
            </a:prstGeom>
            <a:noFill/>
          </p:spPr>
          <p:txBody>
            <a:bodyPr wrap="square" rtlCol="0">
              <a:spAutoFit/>
            </a:bodyPr>
            <a:lstStyle/>
            <a:p>
              <a:pPr algn="ctr"/>
              <a:r>
                <a:rPr lang="en-US" sz="2400" b="1" dirty="0">
                  <a:solidFill>
                    <a:srgbClr val="E6E7E9"/>
                  </a:solidFill>
                  <a:latin typeface="Tw Cen MT" panose="020B0602020104020603" pitchFamily="34" charset="0"/>
                </a:rPr>
                <a:t>03</a:t>
              </a:r>
            </a:p>
          </p:txBody>
        </p:sp>
      </p:grpSp>
      <p:grpSp>
        <p:nvGrpSpPr>
          <p:cNvPr id="135" name="Group 134">
            <a:extLst>
              <a:ext uri="{FF2B5EF4-FFF2-40B4-BE49-F238E27FC236}">
                <a16:creationId xmlns="" xmlns:a16="http://schemas.microsoft.com/office/drawing/2014/main" id="{B07BD497-511A-4F9C-A7DF-63B25C9B5E4B}"/>
              </a:ext>
            </a:extLst>
          </p:cNvPr>
          <p:cNvGrpSpPr/>
          <p:nvPr/>
        </p:nvGrpSpPr>
        <p:grpSpPr>
          <a:xfrm>
            <a:off x="2194504" y="1094961"/>
            <a:ext cx="7169923" cy="806943"/>
            <a:chOff x="466266" y="4416136"/>
            <a:chExt cx="2644771" cy="806943"/>
          </a:xfrm>
        </p:grpSpPr>
        <p:sp>
          <p:nvSpPr>
            <p:cNvPr id="136" name="TextBox 135">
              <a:extLst>
                <a:ext uri="{FF2B5EF4-FFF2-40B4-BE49-F238E27FC236}">
                  <a16:creationId xmlns="" xmlns:a16="http://schemas.microsoft.com/office/drawing/2014/main" id="{103E8890-80FA-48FC-BE5B-91EAAE9FB5F7}"/>
                </a:ext>
              </a:extLst>
            </p:cNvPr>
            <p:cNvSpPr txBox="1"/>
            <p:nvPr/>
          </p:nvSpPr>
          <p:spPr>
            <a:xfrm>
              <a:off x="466266" y="4416136"/>
              <a:ext cx="2644771" cy="584775"/>
            </a:xfrm>
            <a:prstGeom prst="rect">
              <a:avLst/>
            </a:prstGeom>
            <a:noFill/>
          </p:spPr>
          <p:txBody>
            <a:bodyPr wrap="square" rtlCol="0">
              <a:spAutoFit/>
            </a:bodyPr>
            <a:lstStyle/>
            <a:p>
              <a:pPr algn="just"/>
              <a:r>
                <a:rPr lang="en-US" sz="3200" b="1" dirty="0" smtClean="0">
                  <a:ln w="0"/>
                  <a:effectLst>
                    <a:outerShdw blurRad="38100" dist="19050" dir="2700000" algn="tl" rotWithShape="0">
                      <a:schemeClr val="dk1">
                        <a:alpha val="40000"/>
                      </a:schemeClr>
                    </a:outerShdw>
                  </a:effectLst>
                  <a:latin typeface="Tw Cen MT" panose="020B0602020104020603" pitchFamily="34" charset="0"/>
                </a:rPr>
                <a:t>Operations</a:t>
              </a:r>
              <a:endParaRPr lang="en-US" sz="3200" b="1" dirty="0">
                <a:solidFill>
                  <a:srgbClr val="FF5969"/>
                </a:solidFill>
                <a:latin typeface="Tw Cen MT" panose="020B0602020104020603" pitchFamily="34" charset="0"/>
              </a:endParaRPr>
            </a:p>
          </p:txBody>
        </p:sp>
        <p:sp>
          <p:nvSpPr>
            <p:cNvPr id="137" name="TextBox 136">
              <a:extLst>
                <a:ext uri="{FF2B5EF4-FFF2-40B4-BE49-F238E27FC236}">
                  <a16:creationId xmlns="" xmlns:a16="http://schemas.microsoft.com/office/drawing/2014/main" id="{9B6D4346-1251-47B1-831A-73E3DC969CF6}"/>
                </a:ext>
              </a:extLst>
            </p:cNvPr>
            <p:cNvSpPr txBox="1"/>
            <p:nvPr/>
          </p:nvSpPr>
          <p:spPr>
            <a:xfrm>
              <a:off x="466266" y="4853747"/>
              <a:ext cx="2644771" cy="369332"/>
            </a:xfrm>
            <a:prstGeom prst="rect">
              <a:avLst/>
            </a:prstGeom>
            <a:noFill/>
          </p:spPr>
          <p:txBody>
            <a:bodyPr wrap="square" rtlCol="0">
              <a:spAutoFit/>
            </a:bodyPr>
            <a:lstStyle>
              <a:defPPr>
                <a:defRPr lang="en-US"/>
              </a:defPPr>
              <a:lvl1pPr algn="just">
                <a:defRPr>
                  <a:solidFill>
                    <a:srgbClr val="100C48"/>
                  </a:solidFill>
                  <a:latin typeface="Tw Cen MT" panose="020B0602020104020603" pitchFamily="34" charset="0"/>
                </a:defRPr>
              </a:lvl1pPr>
            </a:lstStyle>
            <a:p>
              <a:r>
                <a:rPr lang="en-US" dirty="0"/>
                <a:t>Team Leader Level to VP Level.</a:t>
              </a:r>
            </a:p>
          </p:txBody>
        </p:sp>
      </p:grpSp>
      <p:grpSp>
        <p:nvGrpSpPr>
          <p:cNvPr id="139" name="Group 138">
            <a:extLst>
              <a:ext uri="{FF2B5EF4-FFF2-40B4-BE49-F238E27FC236}">
                <a16:creationId xmlns="" xmlns:a16="http://schemas.microsoft.com/office/drawing/2014/main" id="{1EF0C78E-8697-4396-A5EA-BBF9A16E48D6}"/>
              </a:ext>
            </a:extLst>
          </p:cNvPr>
          <p:cNvGrpSpPr/>
          <p:nvPr/>
        </p:nvGrpSpPr>
        <p:grpSpPr>
          <a:xfrm>
            <a:off x="2182896" y="1932682"/>
            <a:ext cx="7165992" cy="806943"/>
            <a:chOff x="3344736" y="4416136"/>
            <a:chExt cx="2644771" cy="806943"/>
          </a:xfrm>
        </p:grpSpPr>
        <p:sp>
          <p:nvSpPr>
            <p:cNvPr id="140" name="TextBox 139">
              <a:extLst>
                <a:ext uri="{FF2B5EF4-FFF2-40B4-BE49-F238E27FC236}">
                  <a16:creationId xmlns="" xmlns:a16="http://schemas.microsoft.com/office/drawing/2014/main" id="{23D831EB-683C-4038-9237-232707501237}"/>
                </a:ext>
              </a:extLst>
            </p:cNvPr>
            <p:cNvSpPr txBox="1"/>
            <p:nvPr/>
          </p:nvSpPr>
          <p:spPr>
            <a:xfrm>
              <a:off x="3344736" y="4416136"/>
              <a:ext cx="2644771" cy="584775"/>
            </a:xfrm>
            <a:prstGeom prst="rect">
              <a:avLst/>
            </a:prstGeom>
            <a:noFill/>
          </p:spPr>
          <p:txBody>
            <a:bodyPr wrap="square" rtlCol="0">
              <a:spAutoFit/>
            </a:bodyPr>
            <a:lstStyle/>
            <a:p>
              <a:pPr algn="just"/>
              <a:r>
                <a:rPr lang="en-US" sz="3200" b="1" dirty="0">
                  <a:ln w="0"/>
                  <a:effectLst>
                    <a:outerShdw blurRad="38100" dist="19050" dir="2700000" algn="tl" rotWithShape="0">
                      <a:schemeClr val="dk1">
                        <a:alpha val="40000"/>
                      </a:schemeClr>
                    </a:outerShdw>
                  </a:effectLst>
                  <a:latin typeface="Tw Cen MT" panose="020B0602020104020603" pitchFamily="34" charset="0"/>
                </a:rPr>
                <a:t>Quality </a:t>
              </a:r>
            </a:p>
          </p:txBody>
        </p:sp>
        <p:sp>
          <p:nvSpPr>
            <p:cNvPr id="141" name="TextBox 140">
              <a:extLst>
                <a:ext uri="{FF2B5EF4-FFF2-40B4-BE49-F238E27FC236}">
                  <a16:creationId xmlns="" xmlns:a16="http://schemas.microsoft.com/office/drawing/2014/main" id="{5F6F19E5-9766-4407-BA6E-92867592B1FE}"/>
                </a:ext>
              </a:extLst>
            </p:cNvPr>
            <p:cNvSpPr txBox="1"/>
            <p:nvPr/>
          </p:nvSpPr>
          <p:spPr>
            <a:xfrm>
              <a:off x="3344736" y="4853747"/>
              <a:ext cx="2644771" cy="369332"/>
            </a:xfrm>
            <a:prstGeom prst="rect">
              <a:avLst/>
            </a:prstGeom>
            <a:noFill/>
          </p:spPr>
          <p:txBody>
            <a:bodyPr wrap="square" rtlCol="0">
              <a:spAutoFit/>
            </a:bodyPr>
            <a:lstStyle>
              <a:defPPr>
                <a:defRPr lang="en-US"/>
              </a:defPPr>
              <a:lvl1pPr algn="just">
                <a:defRPr>
                  <a:solidFill>
                    <a:srgbClr val="100C48"/>
                  </a:solidFill>
                  <a:latin typeface="Tw Cen MT" panose="020B0602020104020603" pitchFamily="34" charset="0"/>
                </a:defRPr>
              </a:lvl1pPr>
            </a:lstStyle>
            <a:p>
              <a:r>
                <a:rPr lang="en-US" dirty="0"/>
                <a:t>QA Level to Sr. Manager Level.</a:t>
              </a:r>
            </a:p>
          </p:txBody>
        </p:sp>
      </p:grpSp>
      <p:grpSp>
        <p:nvGrpSpPr>
          <p:cNvPr id="143" name="Group 142">
            <a:extLst>
              <a:ext uri="{FF2B5EF4-FFF2-40B4-BE49-F238E27FC236}">
                <a16:creationId xmlns="" xmlns:a16="http://schemas.microsoft.com/office/drawing/2014/main" id="{89197B0D-CE25-4120-8267-3B701FCB3992}"/>
              </a:ext>
            </a:extLst>
          </p:cNvPr>
          <p:cNvGrpSpPr/>
          <p:nvPr/>
        </p:nvGrpSpPr>
        <p:grpSpPr>
          <a:xfrm>
            <a:off x="2182896" y="2848653"/>
            <a:ext cx="7257216" cy="806943"/>
            <a:chOff x="6392877" y="4416136"/>
            <a:chExt cx="2644771" cy="806943"/>
          </a:xfrm>
        </p:grpSpPr>
        <p:sp>
          <p:nvSpPr>
            <p:cNvPr id="144" name="TextBox 143">
              <a:extLst>
                <a:ext uri="{FF2B5EF4-FFF2-40B4-BE49-F238E27FC236}">
                  <a16:creationId xmlns="" xmlns:a16="http://schemas.microsoft.com/office/drawing/2014/main" id="{B166C6C8-89F2-490E-872B-32CA40E48722}"/>
                </a:ext>
              </a:extLst>
            </p:cNvPr>
            <p:cNvSpPr txBox="1"/>
            <p:nvPr/>
          </p:nvSpPr>
          <p:spPr>
            <a:xfrm>
              <a:off x="6392877" y="4416136"/>
              <a:ext cx="2644771" cy="584775"/>
            </a:xfrm>
            <a:prstGeom prst="rect">
              <a:avLst/>
            </a:prstGeom>
            <a:noFill/>
          </p:spPr>
          <p:txBody>
            <a:bodyPr wrap="square" rtlCol="0">
              <a:spAutoFit/>
            </a:bodyPr>
            <a:lstStyle/>
            <a:p>
              <a:pPr algn="just"/>
              <a:r>
                <a:rPr lang="en-US" sz="3200" b="1" dirty="0" smtClean="0">
                  <a:ln w="0"/>
                  <a:effectLst>
                    <a:outerShdw blurRad="38100" dist="19050" dir="2700000" algn="tl" rotWithShape="0">
                      <a:schemeClr val="dk1">
                        <a:alpha val="40000"/>
                      </a:schemeClr>
                    </a:outerShdw>
                  </a:effectLst>
                  <a:latin typeface="Tw Cen MT" panose="020B0602020104020603" pitchFamily="34" charset="0"/>
                </a:rPr>
                <a:t>Training </a:t>
              </a:r>
              <a:endParaRPr lang="en-US" sz="3200" b="1" dirty="0">
                <a:ln w="0"/>
                <a:effectLst>
                  <a:outerShdw blurRad="38100" dist="19050" dir="2700000" algn="tl" rotWithShape="0">
                    <a:schemeClr val="dk1">
                      <a:alpha val="40000"/>
                    </a:schemeClr>
                  </a:outerShdw>
                </a:effectLst>
                <a:latin typeface="Tw Cen MT" panose="020B0602020104020603" pitchFamily="34" charset="0"/>
              </a:endParaRPr>
            </a:p>
          </p:txBody>
        </p:sp>
        <p:sp>
          <p:nvSpPr>
            <p:cNvPr id="145" name="TextBox 144">
              <a:extLst>
                <a:ext uri="{FF2B5EF4-FFF2-40B4-BE49-F238E27FC236}">
                  <a16:creationId xmlns="" xmlns:a16="http://schemas.microsoft.com/office/drawing/2014/main" id="{60C7261A-1A98-474E-8397-1B7C528A182C}"/>
                </a:ext>
              </a:extLst>
            </p:cNvPr>
            <p:cNvSpPr txBox="1"/>
            <p:nvPr/>
          </p:nvSpPr>
          <p:spPr>
            <a:xfrm>
              <a:off x="6392877" y="4853747"/>
              <a:ext cx="2644771" cy="369332"/>
            </a:xfrm>
            <a:prstGeom prst="rect">
              <a:avLst/>
            </a:prstGeom>
            <a:noFill/>
          </p:spPr>
          <p:txBody>
            <a:bodyPr wrap="square" rtlCol="0">
              <a:spAutoFit/>
            </a:bodyPr>
            <a:lstStyle>
              <a:defPPr>
                <a:defRPr lang="en-US"/>
              </a:defPPr>
              <a:lvl1pPr algn="just">
                <a:defRPr>
                  <a:solidFill>
                    <a:srgbClr val="100C48"/>
                  </a:solidFill>
                  <a:latin typeface="Tw Cen MT" panose="020B0602020104020603" pitchFamily="34" charset="0"/>
                </a:defRPr>
              </a:lvl1pPr>
            </a:lstStyle>
            <a:p>
              <a:r>
                <a:rPr lang="en-US" dirty="0"/>
                <a:t>Trainer Level to VP Level.</a:t>
              </a:r>
            </a:p>
          </p:txBody>
        </p:sp>
      </p:grpSp>
      <p:grpSp>
        <p:nvGrpSpPr>
          <p:cNvPr id="156" name="Group 155">
            <a:extLst>
              <a:ext uri="{FF2B5EF4-FFF2-40B4-BE49-F238E27FC236}">
                <a16:creationId xmlns="" xmlns:a16="http://schemas.microsoft.com/office/drawing/2014/main" id="{4C3CABD5-DDFD-44A1-813A-F8F3D52F0F46}"/>
              </a:ext>
            </a:extLst>
          </p:cNvPr>
          <p:cNvGrpSpPr/>
          <p:nvPr/>
        </p:nvGrpSpPr>
        <p:grpSpPr>
          <a:xfrm>
            <a:off x="1531897" y="3988961"/>
            <a:ext cx="662608" cy="523220"/>
            <a:chOff x="668600" y="2123782"/>
            <a:chExt cx="662608" cy="523220"/>
          </a:xfrm>
        </p:grpSpPr>
        <p:sp>
          <p:nvSpPr>
            <p:cNvPr id="157" name="Oval 156">
              <a:extLst>
                <a:ext uri="{FF2B5EF4-FFF2-40B4-BE49-F238E27FC236}">
                  <a16:creationId xmlns="" xmlns:a16="http://schemas.microsoft.com/office/drawing/2014/main" id="{9D558D79-13F8-4F29-B837-88552D290B43}"/>
                </a:ext>
              </a:extLst>
            </p:cNvPr>
            <p:cNvSpPr/>
            <p:nvPr/>
          </p:nvSpPr>
          <p:spPr>
            <a:xfrm>
              <a:off x="732304" y="2123782"/>
              <a:ext cx="523220" cy="5232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8" name="TextBox 157">
              <a:extLst>
                <a:ext uri="{FF2B5EF4-FFF2-40B4-BE49-F238E27FC236}">
                  <a16:creationId xmlns="" xmlns:a16="http://schemas.microsoft.com/office/drawing/2014/main" id="{E50026C0-351E-4465-8328-4B75C62CAD6E}"/>
                </a:ext>
              </a:extLst>
            </p:cNvPr>
            <p:cNvSpPr txBox="1"/>
            <p:nvPr/>
          </p:nvSpPr>
          <p:spPr>
            <a:xfrm>
              <a:off x="668600" y="2154559"/>
              <a:ext cx="662608" cy="461665"/>
            </a:xfrm>
            <a:prstGeom prst="rect">
              <a:avLst/>
            </a:prstGeom>
            <a:noFill/>
          </p:spPr>
          <p:txBody>
            <a:bodyPr wrap="square" rtlCol="0">
              <a:spAutoFit/>
            </a:bodyPr>
            <a:lstStyle/>
            <a:p>
              <a:pPr algn="ctr"/>
              <a:r>
                <a:rPr lang="en-US" sz="2400" b="1" dirty="0" smtClean="0">
                  <a:solidFill>
                    <a:srgbClr val="E6E7E9"/>
                  </a:solidFill>
                  <a:latin typeface="Tw Cen MT" panose="020B0602020104020603" pitchFamily="34" charset="0"/>
                </a:rPr>
                <a:t>04</a:t>
              </a:r>
              <a:endParaRPr lang="en-US" sz="2400" b="1" dirty="0">
                <a:solidFill>
                  <a:srgbClr val="E6E7E9"/>
                </a:solidFill>
                <a:latin typeface="Tw Cen MT" panose="020B0602020104020603" pitchFamily="34" charset="0"/>
              </a:endParaRPr>
            </a:p>
          </p:txBody>
        </p:sp>
      </p:grpSp>
      <p:grpSp>
        <p:nvGrpSpPr>
          <p:cNvPr id="159" name="Group 158">
            <a:extLst>
              <a:ext uri="{FF2B5EF4-FFF2-40B4-BE49-F238E27FC236}">
                <a16:creationId xmlns="" xmlns:a16="http://schemas.microsoft.com/office/drawing/2014/main" id="{260DF191-4AD0-4144-B9A2-1FB3979C9EC3}"/>
              </a:ext>
            </a:extLst>
          </p:cNvPr>
          <p:cNvGrpSpPr/>
          <p:nvPr/>
        </p:nvGrpSpPr>
        <p:grpSpPr>
          <a:xfrm>
            <a:off x="1543485" y="4962047"/>
            <a:ext cx="662608" cy="523220"/>
            <a:chOff x="662610" y="2123782"/>
            <a:chExt cx="662608" cy="523220"/>
          </a:xfrm>
        </p:grpSpPr>
        <p:sp>
          <p:nvSpPr>
            <p:cNvPr id="160" name="Oval 159">
              <a:extLst>
                <a:ext uri="{FF2B5EF4-FFF2-40B4-BE49-F238E27FC236}">
                  <a16:creationId xmlns="" xmlns:a16="http://schemas.microsoft.com/office/drawing/2014/main" id="{760D9C5B-A9B7-445F-A19F-9809C956D73B}"/>
                </a:ext>
              </a:extLst>
            </p:cNvPr>
            <p:cNvSpPr/>
            <p:nvPr/>
          </p:nvSpPr>
          <p:spPr>
            <a:xfrm>
              <a:off x="732304" y="2123782"/>
              <a:ext cx="523220" cy="5232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TextBox 160">
              <a:extLst>
                <a:ext uri="{FF2B5EF4-FFF2-40B4-BE49-F238E27FC236}">
                  <a16:creationId xmlns="" xmlns:a16="http://schemas.microsoft.com/office/drawing/2014/main" id="{C05D9712-BEC5-4081-9124-CD1408A395AF}"/>
                </a:ext>
              </a:extLst>
            </p:cNvPr>
            <p:cNvSpPr txBox="1"/>
            <p:nvPr/>
          </p:nvSpPr>
          <p:spPr>
            <a:xfrm>
              <a:off x="662610" y="2154559"/>
              <a:ext cx="662608" cy="461665"/>
            </a:xfrm>
            <a:prstGeom prst="rect">
              <a:avLst/>
            </a:prstGeom>
            <a:noFill/>
          </p:spPr>
          <p:txBody>
            <a:bodyPr wrap="square" rtlCol="0">
              <a:spAutoFit/>
            </a:bodyPr>
            <a:lstStyle/>
            <a:p>
              <a:pPr algn="ctr"/>
              <a:r>
                <a:rPr lang="en-US" sz="2400" b="1" dirty="0" smtClean="0">
                  <a:solidFill>
                    <a:srgbClr val="E6E7E9"/>
                  </a:solidFill>
                  <a:latin typeface="Tw Cen MT" panose="020B0602020104020603" pitchFamily="34" charset="0"/>
                </a:rPr>
                <a:t>05</a:t>
              </a:r>
              <a:endParaRPr lang="en-US" sz="2400" b="1" dirty="0">
                <a:solidFill>
                  <a:srgbClr val="E6E7E9"/>
                </a:solidFill>
                <a:latin typeface="Tw Cen MT" panose="020B0602020104020603" pitchFamily="34" charset="0"/>
              </a:endParaRPr>
            </a:p>
          </p:txBody>
        </p:sp>
      </p:grpSp>
      <p:grpSp>
        <p:nvGrpSpPr>
          <p:cNvPr id="162" name="Group 161">
            <a:extLst>
              <a:ext uri="{FF2B5EF4-FFF2-40B4-BE49-F238E27FC236}">
                <a16:creationId xmlns="" xmlns:a16="http://schemas.microsoft.com/office/drawing/2014/main" id="{EFEA2FAD-2B28-44FD-9027-73F192FD6143}"/>
              </a:ext>
            </a:extLst>
          </p:cNvPr>
          <p:cNvGrpSpPr/>
          <p:nvPr/>
        </p:nvGrpSpPr>
        <p:grpSpPr>
          <a:xfrm>
            <a:off x="1535423" y="5909818"/>
            <a:ext cx="662608" cy="508072"/>
            <a:chOff x="662610" y="2131356"/>
            <a:chExt cx="662608" cy="508072"/>
          </a:xfrm>
        </p:grpSpPr>
        <p:sp>
          <p:nvSpPr>
            <p:cNvPr id="163" name="Oval 162">
              <a:extLst>
                <a:ext uri="{FF2B5EF4-FFF2-40B4-BE49-F238E27FC236}">
                  <a16:creationId xmlns="" xmlns:a16="http://schemas.microsoft.com/office/drawing/2014/main" id="{4D5E6508-A73E-41C5-89F0-061EA49263B3}"/>
                </a:ext>
              </a:extLst>
            </p:cNvPr>
            <p:cNvSpPr/>
            <p:nvPr/>
          </p:nvSpPr>
          <p:spPr>
            <a:xfrm>
              <a:off x="739878" y="2131356"/>
              <a:ext cx="508072" cy="50807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4" name="TextBox 163">
              <a:extLst>
                <a:ext uri="{FF2B5EF4-FFF2-40B4-BE49-F238E27FC236}">
                  <a16:creationId xmlns="" xmlns:a16="http://schemas.microsoft.com/office/drawing/2014/main" id="{C4B31D23-92AB-4AEF-A758-7AE2B4FD607A}"/>
                </a:ext>
              </a:extLst>
            </p:cNvPr>
            <p:cNvSpPr txBox="1"/>
            <p:nvPr/>
          </p:nvSpPr>
          <p:spPr>
            <a:xfrm>
              <a:off x="662610" y="2154558"/>
              <a:ext cx="662608" cy="461665"/>
            </a:xfrm>
            <a:prstGeom prst="rect">
              <a:avLst/>
            </a:prstGeom>
            <a:noFill/>
          </p:spPr>
          <p:txBody>
            <a:bodyPr wrap="square" rtlCol="0">
              <a:spAutoFit/>
            </a:bodyPr>
            <a:lstStyle/>
            <a:p>
              <a:pPr algn="ctr"/>
              <a:r>
                <a:rPr lang="en-US" sz="2400" b="1" dirty="0" smtClean="0">
                  <a:solidFill>
                    <a:srgbClr val="E6E7E9"/>
                  </a:solidFill>
                  <a:latin typeface="Tw Cen MT" panose="020B0602020104020603" pitchFamily="34" charset="0"/>
                </a:rPr>
                <a:t>06</a:t>
              </a:r>
              <a:endParaRPr lang="en-US" sz="2400" b="1" dirty="0">
                <a:solidFill>
                  <a:srgbClr val="E6E7E9"/>
                </a:solidFill>
                <a:latin typeface="Tw Cen MT" panose="020B0602020104020603" pitchFamily="34" charset="0"/>
              </a:endParaRPr>
            </a:p>
          </p:txBody>
        </p:sp>
      </p:grpSp>
      <p:grpSp>
        <p:nvGrpSpPr>
          <p:cNvPr id="165" name="Group 164">
            <a:extLst>
              <a:ext uri="{FF2B5EF4-FFF2-40B4-BE49-F238E27FC236}">
                <a16:creationId xmlns="" xmlns:a16="http://schemas.microsoft.com/office/drawing/2014/main" id="{89197B0D-CE25-4120-8267-3B701FCB3992}"/>
              </a:ext>
            </a:extLst>
          </p:cNvPr>
          <p:cNvGrpSpPr/>
          <p:nvPr/>
        </p:nvGrpSpPr>
        <p:grpSpPr>
          <a:xfrm>
            <a:off x="2109270" y="3815256"/>
            <a:ext cx="7239617" cy="806943"/>
            <a:chOff x="6392877" y="4416136"/>
            <a:chExt cx="2644771" cy="806943"/>
          </a:xfrm>
        </p:grpSpPr>
        <p:sp>
          <p:nvSpPr>
            <p:cNvPr id="166" name="TextBox 165">
              <a:extLst>
                <a:ext uri="{FF2B5EF4-FFF2-40B4-BE49-F238E27FC236}">
                  <a16:creationId xmlns="" xmlns:a16="http://schemas.microsoft.com/office/drawing/2014/main" id="{B166C6C8-89F2-490E-872B-32CA40E48722}"/>
                </a:ext>
              </a:extLst>
            </p:cNvPr>
            <p:cNvSpPr txBox="1"/>
            <p:nvPr/>
          </p:nvSpPr>
          <p:spPr>
            <a:xfrm>
              <a:off x="6392877" y="4416136"/>
              <a:ext cx="2644771" cy="584775"/>
            </a:xfrm>
            <a:prstGeom prst="rect">
              <a:avLst/>
            </a:prstGeom>
            <a:noFill/>
          </p:spPr>
          <p:txBody>
            <a:bodyPr wrap="square" rtlCol="0">
              <a:spAutoFit/>
            </a:bodyPr>
            <a:lstStyle/>
            <a:p>
              <a:pPr algn="just"/>
              <a:r>
                <a:rPr lang="en-US" sz="3200" b="1" dirty="0">
                  <a:ln w="0"/>
                  <a:effectLst>
                    <a:outerShdw blurRad="38100" dist="19050" dir="2700000" algn="tl" rotWithShape="0">
                      <a:schemeClr val="dk1">
                        <a:alpha val="40000"/>
                      </a:schemeClr>
                    </a:outerShdw>
                  </a:effectLst>
                  <a:latin typeface="Tw Cen MT" panose="020B0602020104020603" pitchFamily="34" charset="0"/>
                </a:rPr>
                <a:t>HR &amp; Admin</a:t>
              </a:r>
            </a:p>
          </p:txBody>
        </p:sp>
        <p:sp>
          <p:nvSpPr>
            <p:cNvPr id="167" name="TextBox 166">
              <a:extLst>
                <a:ext uri="{FF2B5EF4-FFF2-40B4-BE49-F238E27FC236}">
                  <a16:creationId xmlns="" xmlns:a16="http://schemas.microsoft.com/office/drawing/2014/main" id="{60C7261A-1A98-474E-8397-1B7C528A182C}"/>
                </a:ext>
              </a:extLst>
            </p:cNvPr>
            <p:cNvSpPr txBox="1"/>
            <p:nvPr/>
          </p:nvSpPr>
          <p:spPr>
            <a:xfrm>
              <a:off x="6392877" y="4853747"/>
              <a:ext cx="2644771" cy="369332"/>
            </a:xfrm>
            <a:prstGeom prst="rect">
              <a:avLst/>
            </a:prstGeom>
            <a:noFill/>
          </p:spPr>
          <p:txBody>
            <a:bodyPr wrap="square" rtlCol="0">
              <a:spAutoFit/>
            </a:bodyPr>
            <a:lstStyle>
              <a:defPPr>
                <a:defRPr lang="en-US"/>
              </a:defPPr>
              <a:lvl1pPr algn="just">
                <a:defRPr>
                  <a:solidFill>
                    <a:srgbClr val="100C48"/>
                  </a:solidFill>
                  <a:latin typeface="Tw Cen MT" panose="020B0602020104020603" pitchFamily="34" charset="0"/>
                </a:defRPr>
              </a:lvl1pPr>
            </a:lstStyle>
            <a:p>
              <a:r>
                <a:rPr lang="en-US" dirty="0"/>
                <a:t> Executive Level to Head Level.</a:t>
              </a:r>
            </a:p>
          </p:txBody>
        </p:sp>
      </p:grpSp>
      <p:grpSp>
        <p:nvGrpSpPr>
          <p:cNvPr id="168" name="Group 167">
            <a:extLst>
              <a:ext uri="{FF2B5EF4-FFF2-40B4-BE49-F238E27FC236}">
                <a16:creationId xmlns="" xmlns:a16="http://schemas.microsoft.com/office/drawing/2014/main" id="{89197B0D-CE25-4120-8267-3B701FCB3992}"/>
              </a:ext>
            </a:extLst>
          </p:cNvPr>
          <p:cNvGrpSpPr/>
          <p:nvPr/>
        </p:nvGrpSpPr>
        <p:grpSpPr>
          <a:xfrm>
            <a:off x="2182896" y="4834475"/>
            <a:ext cx="7155185" cy="806943"/>
            <a:chOff x="6392877" y="4416136"/>
            <a:chExt cx="2644771" cy="806943"/>
          </a:xfrm>
        </p:grpSpPr>
        <p:sp>
          <p:nvSpPr>
            <p:cNvPr id="169" name="TextBox 168">
              <a:extLst>
                <a:ext uri="{FF2B5EF4-FFF2-40B4-BE49-F238E27FC236}">
                  <a16:creationId xmlns="" xmlns:a16="http://schemas.microsoft.com/office/drawing/2014/main" id="{B166C6C8-89F2-490E-872B-32CA40E48722}"/>
                </a:ext>
              </a:extLst>
            </p:cNvPr>
            <p:cNvSpPr txBox="1"/>
            <p:nvPr/>
          </p:nvSpPr>
          <p:spPr>
            <a:xfrm>
              <a:off x="6392877" y="4416136"/>
              <a:ext cx="2644771" cy="584775"/>
            </a:xfrm>
            <a:prstGeom prst="rect">
              <a:avLst/>
            </a:prstGeom>
            <a:noFill/>
          </p:spPr>
          <p:txBody>
            <a:bodyPr wrap="square" rtlCol="0">
              <a:spAutoFit/>
            </a:bodyPr>
            <a:lstStyle/>
            <a:p>
              <a:pPr algn="just"/>
              <a:r>
                <a:rPr lang="en-US" sz="3200" b="1" dirty="0">
                  <a:ln w="0"/>
                  <a:effectLst>
                    <a:outerShdw blurRad="38100" dist="19050" dir="2700000" algn="tl" rotWithShape="0">
                      <a:schemeClr val="dk1">
                        <a:alpha val="40000"/>
                      </a:schemeClr>
                    </a:outerShdw>
                  </a:effectLst>
                  <a:latin typeface="Tw Cen MT" panose="020B0602020104020603" pitchFamily="34" charset="0"/>
                </a:rPr>
                <a:t>IT </a:t>
              </a:r>
            </a:p>
          </p:txBody>
        </p:sp>
        <p:sp>
          <p:nvSpPr>
            <p:cNvPr id="170" name="TextBox 169">
              <a:extLst>
                <a:ext uri="{FF2B5EF4-FFF2-40B4-BE49-F238E27FC236}">
                  <a16:creationId xmlns="" xmlns:a16="http://schemas.microsoft.com/office/drawing/2014/main" id="{60C7261A-1A98-474E-8397-1B7C528A182C}"/>
                </a:ext>
              </a:extLst>
            </p:cNvPr>
            <p:cNvSpPr txBox="1"/>
            <p:nvPr/>
          </p:nvSpPr>
          <p:spPr>
            <a:xfrm>
              <a:off x="6392877" y="4853747"/>
              <a:ext cx="2644771" cy="369332"/>
            </a:xfrm>
            <a:prstGeom prst="rect">
              <a:avLst/>
            </a:prstGeom>
            <a:noFill/>
          </p:spPr>
          <p:txBody>
            <a:bodyPr wrap="square" rtlCol="0">
              <a:spAutoFit/>
            </a:bodyPr>
            <a:lstStyle>
              <a:defPPr>
                <a:defRPr lang="en-US"/>
              </a:defPPr>
              <a:lvl1pPr algn="just">
                <a:defRPr>
                  <a:solidFill>
                    <a:srgbClr val="100C48"/>
                  </a:solidFill>
                  <a:latin typeface="Tw Cen MT" panose="020B0602020104020603" pitchFamily="34" charset="0"/>
                </a:defRPr>
              </a:lvl1pPr>
            </a:lstStyle>
            <a:p>
              <a:r>
                <a:rPr lang="en-US" dirty="0"/>
                <a:t>Software Developers, Lead Developers, etc.</a:t>
              </a:r>
            </a:p>
          </p:txBody>
        </p:sp>
      </p:grpSp>
      <p:grpSp>
        <p:nvGrpSpPr>
          <p:cNvPr id="171" name="Group 170">
            <a:extLst>
              <a:ext uri="{FF2B5EF4-FFF2-40B4-BE49-F238E27FC236}">
                <a16:creationId xmlns="" xmlns:a16="http://schemas.microsoft.com/office/drawing/2014/main" id="{89197B0D-CE25-4120-8267-3B701FCB3992}"/>
              </a:ext>
            </a:extLst>
          </p:cNvPr>
          <p:cNvGrpSpPr/>
          <p:nvPr/>
        </p:nvGrpSpPr>
        <p:grpSpPr>
          <a:xfrm>
            <a:off x="2206093" y="5767471"/>
            <a:ext cx="7142795" cy="806943"/>
            <a:chOff x="6392877" y="4416136"/>
            <a:chExt cx="2644771" cy="806943"/>
          </a:xfrm>
        </p:grpSpPr>
        <p:sp>
          <p:nvSpPr>
            <p:cNvPr id="172" name="TextBox 171">
              <a:extLst>
                <a:ext uri="{FF2B5EF4-FFF2-40B4-BE49-F238E27FC236}">
                  <a16:creationId xmlns="" xmlns:a16="http://schemas.microsoft.com/office/drawing/2014/main" id="{B166C6C8-89F2-490E-872B-32CA40E48722}"/>
                </a:ext>
              </a:extLst>
            </p:cNvPr>
            <p:cNvSpPr txBox="1"/>
            <p:nvPr/>
          </p:nvSpPr>
          <p:spPr>
            <a:xfrm>
              <a:off x="6392877" y="4416136"/>
              <a:ext cx="2644771" cy="584775"/>
            </a:xfrm>
            <a:prstGeom prst="rect">
              <a:avLst/>
            </a:prstGeom>
            <a:noFill/>
          </p:spPr>
          <p:txBody>
            <a:bodyPr wrap="square" rtlCol="0">
              <a:spAutoFit/>
            </a:bodyPr>
            <a:lstStyle/>
            <a:p>
              <a:pPr algn="just"/>
              <a:r>
                <a:rPr lang="en-US" sz="3200" b="1" dirty="0">
                  <a:ln w="0"/>
                  <a:effectLst>
                    <a:outerShdw blurRad="38100" dist="19050" dir="2700000" algn="tl" rotWithShape="0">
                      <a:schemeClr val="dk1">
                        <a:alpha val="40000"/>
                      </a:schemeClr>
                    </a:outerShdw>
                  </a:effectLst>
                  <a:latin typeface="Tw Cen MT" panose="020B0602020104020603" pitchFamily="34" charset="0"/>
                </a:rPr>
                <a:t>Digital</a:t>
              </a:r>
              <a:r>
                <a:rPr lang="en-US" sz="2400" dirty="0">
                  <a:solidFill>
                    <a:srgbClr val="5D7373"/>
                  </a:solidFill>
                  <a:latin typeface="Tw Cen MT" panose="020B0602020104020603" pitchFamily="34" charset="0"/>
                </a:rPr>
                <a:t> </a:t>
              </a:r>
            </a:p>
          </p:txBody>
        </p:sp>
        <p:sp>
          <p:nvSpPr>
            <p:cNvPr id="173" name="TextBox 172">
              <a:extLst>
                <a:ext uri="{FF2B5EF4-FFF2-40B4-BE49-F238E27FC236}">
                  <a16:creationId xmlns="" xmlns:a16="http://schemas.microsoft.com/office/drawing/2014/main" id="{60C7261A-1A98-474E-8397-1B7C528A182C}"/>
                </a:ext>
              </a:extLst>
            </p:cNvPr>
            <p:cNvSpPr txBox="1"/>
            <p:nvPr/>
          </p:nvSpPr>
          <p:spPr>
            <a:xfrm>
              <a:off x="6392877" y="4853747"/>
              <a:ext cx="2644771" cy="369332"/>
            </a:xfrm>
            <a:prstGeom prst="rect">
              <a:avLst/>
            </a:prstGeom>
            <a:noFill/>
          </p:spPr>
          <p:txBody>
            <a:bodyPr wrap="square" rtlCol="0">
              <a:spAutoFit/>
            </a:bodyPr>
            <a:lstStyle/>
            <a:p>
              <a:pPr algn="just"/>
              <a:r>
                <a:rPr lang="en-US" dirty="0">
                  <a:solidFill>
                    <a:srgbClr val="100C48"/>
                  </a:solidFill>
                  <a:latin typeface="Tw Cen MT" panose="020B0602020104020603" pitchFamily="34" charset="0"/>
                </a:rPr>
                <a:t>Data Analyst, Data Science, CX Analyst, etc. </a:t>
              </a:r>
            </a:p>
          </p:txBody>
        </p:sp>
      </p:grpSp>
      <p:sp>
        <p:nvSpPr>
          <p:cNvPr id="174" name="TextBox 173">
            <a:extLst>
              <a:ext uri="{FF2B5EF4-FFF2-40B4-BE49-F238E27FC236}">
                <a16:creationId xmlns:a16="http://schemas.microsoft.com/office/drawing/2014/main" xmlns="" id="{128D7A39-9F11-4EF7-909B-4BFBB6E25816}"/>
              </a:ext>
            </a:extLst>
          </p:cNvPr>
          <p:cNvSpPr txBox="1"/>
          <p:nvPr/>
        </p:nvSpPr>
        <p:spPr>
          <a:xfrm>
            <a:off x="1633177" y="136682"/>
            <a:ext cx="7501327" cy="830997"/>
          </a:xfrm>
          <a:prstGeom prst="rect">
            <a:avLst/>
          </a:prstGeom>
          <a:noFill/>
        </p:spPr>
        <p:txBody>
          <a:bodyPr wrap="square" rtlCol="0">
            <a:spAutoFit/>
          </a:bodyPr>
          <a:lstStyle/>
          <a:p>
            <a:pPr algn="ctr"/>
            <a:r>
              <a:rPr lang="en-US" sz="4800" b="1" dirty="0" smtClean="0">
                <a:ln w="0"/>
                <a:solidFill>
                  <a:schemeClr val="accent1"/>
                </a:solidFill>
                <a:effectLst>
                  <a:outerShdw blurRad="38100" dist="25400" dir="5400000" algn="ctr" rotWithShape="0">
                    <a:srgbClr val="6E747A">
                      <a:alpha val="43000"/>
                    </a:srgbClr>
                  </a:outerShdw>
                  <a:reflection blurRad="6350" stA="60000" endA="900" endPos="60000" dist="29997" dir="5400000" sy="-100000" algn="bl" rotWithShape="0"/>
                </a:effectLst>
                <a:latin typeface="Times New Roman" panose="02020603050405020304" pitchFamily="18" charset="0"/>
                <a:cs typeface="Times New Roman" panose="02020603050405020304" pitchFamily="18" charset="0"/>
              </a:rPr>
              <a:t>Positions We Hire</a:t>
            </a:r>
            <a:endParaRPr lang="en-US" sz="4800" b="1" dirty="0">
              <a:ln w="0"/>
              <a:solidFill>
                <a:schemeClr val="accent1"/>
              </a:solidFill>
              <a:effectLst>
                <a:outerShdw blurRad="38100" dist="25400" dir="5400000" algn="ctr" rotWithShape="0">
                  <a:srgbClr val="6E747A">
                    <a:alpha val="43000"/>
                  </a:srgbClr>
                </a:outerShdw>
                <a:reflection blurRad="6350" stA="60000" endA="900" endPos="60000" dist="29997" dir="5400000" sy="-100000" algn="bl" rotWithShape="0"/>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28373644"/>
      </p:ext>
    </p:extLst>
  </p:cSld>
  <p:clrMapOvr>
    <a:masterClrMapping/>
  </p:clrMapOvr>
  <p:transition spd="slow">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6"/>
                                        </p:tgtEl>
                                        <p:attrNameLst>
                                          <p:attrName>style.visibility</p:attrName>
                                        </p:attrNameLst>
                                      </p:cBhvr>
                                      <p:to>
                                        <p:strVal val="visible"/>
                                      </p:to>
                                    </p:set>
                                    <p:anim calcmode="lin" valueType="num">
                                      <p:cBhvr>
                                        <p:cTn id="7" dur="500" fill="hold"/>
                                        <p:tgtEl>
                                          <p:spTgt spid="126"/>
                                        </p:tgtEl>
                                        <p:attrNameLst>
                                          <p:attrName>ppt_w</p:attrName>
                                        </p:attrNameLst>
                                      </p:cBhvr>
                                      <p:tavLst>
                                        <p:tav tm="0">
                                          <p:val>
                                            <p:fltVal val="0"/>
                                          </p:val>
                                        </p:tav>
                                        <p:tav tm="100000">
                                          <p:val>
                                            <p:strVal val="#ppt_w"/>
                                          </p:val>
                                        </p:tav>
                                      </p:tavLst>
                                    </p:anim>
                                    <p:anim calcmode="lin" valueType="num">
                                      <p:cBhvr>
                                        <p:cTn id="8" dur="500" fill="hold"/>
                                        <p:tgtEl>
                                          <p:spTgt spid="126"/>
                                        </p:tgtEl>
                                        <p:attrNameLst>
                                          <p:attrName>ppt_h</p:attrName>
                                        </p:attrNameLst>
                                      </p:cBhvr>
                                      <p:tavLst>
                                        <p:tav tm="0">
                                          <p:val>
                                            <p:fltVal val="0"/>
                                          </p:val>
                                        </p:tav>
                                        <p:tav tm="100000">
                                          <p:val>
                                            <p:strVal val="#ppt_h"/>
                                          </p:val>
                                        </p:tav>
                                      </p:tavLst>
                                    </p:anim>
                                    <p:animEffect transition="in" filter="fade">
                                      <p:cBhvr>
                                        <p:cTn id="9" dur="500"/>
                                        <p:tgtEl>
                                          <p:spTgt spid="126"/>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35"/>
                                        </p:tgtEl>
                                        <p:attrNameLst>
                                          <p:attrName>style.visibility</p:attrName>
                                        </p:attrNameLst>
                                      </p:cBhvr>
                                      <p:to>
                                        <p:strVal val="visible"/>
                                      </p:to>
                                    </p:set>
                                    <p:animEffect transition="in" filter="fade">
                                      <p:cBhvr>
                                        <p:cTn id="13" dur="500"/>
                                        <p:tgtEl>
                                          <p:spTgt spid="135"/>
                                        </p:tgtEl>
                                      </p:cBhvr>
                                    </p:animEffect>
                                    <p:anim calcmode="lin" valueType="num">
                                      <p:cBhvr>
                                        <p:cTn id="14" dur="500" fill="hold"/>
                                        <p:tgtEl>
                                          <p:spTgt spid="135"/>
                                        </p:tgtEl>
                                        <p:attrNameLst>
                                          <p:attrName>ppt_x</p:attrName>
                                        </p:attrNameLst>
                                      </p:cBhvr>
                                      <p:tavLst>
                                        <p:tav tm="0">
                                          <p:val>
                                            <p:strVal val="#ppt_x"/>
                                          </p:val>
                                        </p:tav>
                                        <p:tav tm="100000">
                                          <p:val>
                                            <p:strVal val="#ppt_x"/>
                                          </p:val>
                                        </p:tav>
                                      </p:tavLst>
                                    </p:anim>
                                    <p:anim calcmode="lin" valueType="num">
                                      <p:cBhvr>
                                        <p:cTn id="15" dur="500" fill="hold"/>
                                        <p:tgtEl>
                                          <p:spTgt spid="13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29"/>
                                        </p:tgtEl>
                                        <p:attrNameLst>
                                          <p:attrName>style.visibility</p:attrName>
                                        </p:attrNameLst>
                                      </p:cBhvr>
                                      <p:to>
                                        <p:strVal val="visible"/>
                                      </p:to>
                                    </p:set>
                                    <p:anim calcmode="lin" valueType="num">
                                      <p:cBhvr>
                                        <p:cTn id="19" dur="500" fill="hold"/>
                                        <p:tgtEl>
                                          <p:spTgt spid="129"/>
                                        </p:tgtEl>
                                        <p:attrNameLst>
                                          <p:attrName>ppt_w</p:attrName>
                                        </p:attrNameLst>
                                      </p:cBhvr>
                                      <p:tavLst>
                                        <p:tav tm="0">
                                          <p:val>
                                            <p:fltVal val="0"/>
                                          </p:val>
                                        </p:tav>
                                        <p:tav tm="100000">
                                          <p:val>
                                            <p:strVal val="#ppt_w"/>
                                          </p:val>
                                        </p:tav>
                                      </p:tavLst>
                                    </p:anim>
                                    <p:anim calcmode="lin" valueType="num">
                                      <p:cBhvr>
                                        <p:cTn id="20" dur="500" fill="hold"/>
                                        <p:tgtEl>
                                          <p:spTgt spid="129"/>
                                        </p:tgtEl>
                                        <p:attrNameLst>
                                          <p:attrName>ppt_h</p:attrName>
                                        </p:attrNameLst>
                                      </p:cBhvr>
                                      <p:tavLst>
                                        <p:tav tm="0">
                                          <p:val>
                                            <p:fltVal val="0"/>
                                          </p:val>
                                        </p:tav>
                                        <p:tav tm="100000">
                                          <p:val>
                                            <p:strVal val="#ppt_h"/>
                                          </p:val>
                                        </p:tav>
                                      </p:tavLst>
                                    </p:anim>
                                    <p:animEffect transition="in" filter="fade">
                                      <p:cBhvr>
                                        <p:cTn id="21" dur="500"/>
                                        <p:tgtEl>
                                          <p:spTgt spid="129"/>
                                        </p:tgtEl>
                                      </p:cBhvr>
                                    </p:animEffect>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139"/>
                                        </p:tgtEl>
                                        <p:attrNameLst>
                                          <p:attrName>style.visibility</p:attrName>
                                        </p:attrNameLst>
                                      </p:cBhvr>
                                      <p:to>
                                        <p:strVal val="visible"/>
                                      </p:to>
                                    </p:set>
                                    <p:animEffect transition="in" filter="fade">
                                      <p:cBhvr>
                                        <p:cTn id="25" dur="500"/>
                                        <p:tgtEl>
                                          <p:spTgt spid="139"/>
                                        </p:tgtEl>
                                      </p:cBhvr>
                                    </p:animEffect>
                                    <p:anim calcmode="lin" valueType="num">
                                      <p:cBhvr>
                                        <p:cTn id="26" dur="500" fill="hold"/>
                                        <p:tgtEl>
                                          <p:spTgt spid="139"/>
                                        </p:tgtEl>
                                        <p:attrNameLst>
                                          <p:attrName>ppt_x</p:attrName>
                                        </p:attrNameLst>
                                      </p:cBhvr>
                                      <p:tavLst>
                                        <p:tav tm="0">
                                          <p:val>
                                            <p:strVal val="#ppt_x"/>
                                          </p:val>
                                        </p:tav>
                                        <p:tav tm="100000">
                                          <p:val>
                                            <p:strVal val="#ppt_x"/>
                                          </p:val>
                                        </p:tav>
                                      </p:tavLst>
                                    </p:anim>
                                    <p:anim calcmode="lin" valueType="num">
                                      <p:cBhvr>
                                        <p:cTn id="27" dur="500" fill="hold"/>
                                        <p:tgtEl>
                                          <p:spTgt spid="139"/>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132"/>
                                        </p:tgtEl>
                                        <p:attrNameLst>
                                          <p:attrName>style.visibility</p:attrName>
                                        </p:attrNameLst>
                                      </p:cBhvr>
                                      <p:to>
                                        <p:strVal val="visible"/>
                                      </p:to>
                                    </p:set>
                                    <p:anim calcmode="lin" valueType="num">
                                      <p:cBhvr>
                                        <p:cTn id="31" dur="500" fill="hold"/>
                                        <p:tgtEl>
                                          <p:spTgt spid="132"/>
                                        </p:tgtEl>
                                        <p:attrNameLst>
                                          <p:attrName>ppt_w</p:attrName>
                                        </p:attrNameLst>
                                      </p:cBhvr>
                                      <p:tavLst>
                                        <p:tav tm="0">
                                          <p:val>
                                            <p:fltVal val="0"/>
                                          </p:val>
                                        </p:tav>
                                        <p:tav tm="100000">
                                          <p:val>
                                            <p:strVal val="#ppt_w"/>
                                          </p:val>
                                        </p:tav>
                                      </p:tavLst>
                                    </p:anim>
                                    <p:anim calcmode="lin" valueType="num">
                                      <p:cBhvr>
                                        <p:cTn id="32" dur="500" fill="hold"/>
                                        <p:tgtEl>
                                          <p:spTgt spid="132"/>
                                        </p:tgtEl>
                                        <p:attrNameLst>
                                          <p:attrName>ppt_h</p:attrName>
                                        </p:attrNameLst>
                                      </p:cBhvr>
                                      <p:tavLst>
                                        <p:tav tm="0">
                                          <p:val>
                                            <p:fltVal val="0"/>
                                          </p:val>
                                        </p:tav>
                                        <p:tav tm="100000">
                                          <p:val>
                                            <p:strVal val="#ppt_h"/>
                                          </p:val>
                                        </p:tav>
                                      </p:tavLst>
                                    </p:anim>
                                    <p:animEffect transition="in" filter="fade">
                                      <p:cBhvr>
                                        <p:cTn id="33" dur="500"/>
                                        <p:tgtEl>
                                          <p:spTgt spid="132"/>
                                        </p:tgtEl>
                                      </p:cBhvr>
                                    </p:animEffect>
                                  </p:childTnLst>
                                </p:cTn>
                              </p:par>
                            </p:childTnLst>
                          </p:cTn>
                        </p:par>
                        <p:par>
                          <p:cTn id="34" fill="hold">
                            <p:stCondLst>
                              <p:cond delay="2500"/>
                            </p:stCondLst>
                            <p:childTnLst>
                              <p:par>
                                <p:cTn id="35" presetID="42" presetClass="entr" presetSubtype="0" fill="hold" nodeType="afterEffect">
                                  <p:stCondLst>
                                    <p:cond delay="0"/>
                                  </p:stCondLst>
                                  <p:childTnLst>
                                    <p:set>
                                      <p:cBhvr>
                                        <p:cTn id="36" dur="1" fill="hold">
                                          <p:stCondLst>
                                            <p:cond delay="0"/>
                                          </p:stCondLst>
                                        </p:cTn>
                                        <p:tgtEl>
                                          <p:spTgt spid="143"/>
                                        </p:tgtEl>
                                        <p:attrNameLst>
                                          <p:attrName>style.visibility</p:attrName>
                                        </p:attrNameLst>
                                      </p:cBhvr>
                                      <p:to>
                                        <p:strVal val="visible"/>
                                      </p:to>
                                    </p:set>
                                    <p:animEffect transition="in" filter="fade">
                                      <p:cBhvr>
                                        <p:cTn id="37" dur="500"/>
                                        <p:tgtEl>
                                          <p:spTgt spid="143"/>
                                        </p:tgtEl>
                                      </p:cBhvr>
                                    </p:animEffect>
                                    <p:anim calcmode="lin" valueType="num">
                                      <p:cBhvr>
                                        <p:cTn id="38" dur="500" fill="hold"/>
                                        <p:tgtEl>
                                          <p:spTgt spid="143"/>
                                        </p:tgtEl>
                                        <p:attrNameLst>
                                          <p:attrName>ppt_x</p:attrName>
                                        </p:attrNameLst>
                                      </p:cBhvr>
                                      <p:tavLst>
                                        <p:tav tm="0">
                                          <p:val>
                                            <p:strVal val="#ppt_x"/>
                                          </p:val>
                                        </p:tav>
                                        <p:tav tm="100000">
                                          <p:val>
                                            <p:strVal val="#ppt_x"/>
                                          </p:val>
                                        </p:tav>
                                      </p:tavLst>
                                    </p:anim>
                                    <p:anim calcmode="lin" valueType="num">
                                      <p:cBhvr>
                                        <p:cTn id="39" dur="500" fill="hold"/>
                                        <p:tgtEl>
                                          <p:spTgt spid="143"/>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156"/>
                                        </p:tgtEl>
                                        <p:attrNameLst>
                                          <p:attrName>style.visibility</p:attrName>
                                        </p:attrNameLst>
                                      </p:cBhvr>
                                      <p:to>
                                        <p:strVal val="visible"/>
                                      </p:to>
                                    </p:set>
                                    <p:anim calcmode="lin" valueType="num">
                                      <p:cBhvr>
                                        <p:cTn id="43" dur="500" fill="hold"/>
                                        <p:tgtEl>
                                          <p:spTgt spid="156"/>
                                        </p:tgtEl>
                                        <p:attrNameLst>
                                          <p:attrName>ppt_w</p:attrName>
                                        </p:attrNameLst>
                                      </p:cBhvr>
                                      <p:tavLst>
                                        <p:tav tm="0">
                                          <p:val>
                                            <p:fltVal val="0"/>
                                          </p:val>
                                        </p:tav>
                                        <p:tav tm="100000">
                                          <p:val>
                                            <p:strVal val="#ppt_w"/>
                                          </p:val>
                                        </p:tav>
                                      </p:tavLst>
                                    </p:anim>
                                    <p:anim calcmode="lin" valueType="num">
                                      <p:cBhvr>
                                        <p:cTn id="44" dur="500" fill="hold"/>
                                        <p:tgtEl>
                                          <p:spTgt spid="156"/>
                                        </p:tgtEl>
                                        <p:attrNameLst>
                                          <p:attrName>ppt_h</p:attrName>
                                        </p:attrNameLst>
                                      </p:cBhvr>
                                      <p:tavLst>
                                        <p:tav tm="0">
                                          <p:val>
                                            <p:fltVal val="0"/>
                                          </p:val>
                                        </p:tav>
                                        <p:tav tm="100000">
                                          <p:val>
                                            <p:strVal val="#ppt_h"/>
                                          </p:val>
                                        </p:tav>
                                      </p:tavLst>
                                    </p:anim>
                                    <p:animEffect transition="in" filter="fade">
                                      <p:cBhvr>
                                        <p:cTn id="45" dur="500"/>
                                        <p:tgtEl>
                                          <p:spTgt spid="156"/>
                                        </p:tgtEl>
                                      </p:cBhvr>
                                    </p:animEffect>
                                  </p:childTnLst>
                                </p:cTn>
                              </p:par>
                            </p:childTnLst>
                          </p:cTn>
                        </p:par>
                        <p:par>
                          <p:cTn id="46" fill="hold">
                            <p:stCondLst>
                              <p:cond delay="3500"/>
                            </p:stCondLst>
                            <p:childTnLst>
                              <p:par>
                                <p:cTn id="47" presetID="42" presetClass="entr" presetSubtype="0" fill="hold" nodeType="afterEffect">
                                  <p:stCondLst>
                                    <p:cond delay="0"/>
                                  </p:stCondLst>
                                  <p:childTnLst>
                                    <p:set>
                                      <p:cBhvr>
                                        <p:cTn id="48" dur="1" fill="hold">
                                          <p:stCondLst>
                                            <p:cond delay="0"/>
                                          </p:stCondLst>
                                        </p:cTn>
                                        <p:tgtEl>
                                          <p:spTgt spid="165"/>
                                        </p:tgtEl>
                                        <p:attrNameLst>
                                          <p:attrName>style.visibility</p:attrName>
                                        </p:attrNameLst>
                                      </p:cBhvr>
                                      <p:to>
                                        <p:strVal val="visible"/>
                                      </p:to>
                                    </p:set>
                                    <p:animEffect transition="in" filter="fade">
                                      <p:cBhvr>
                                        <p:cTn id="49" dur="500"/>
                                        <p:tgtEl>
                                          <p:spTgt spid="165"/>
                                        </p:tgtEl>
                                      </p:cBhvr>
                                    </p:animEffect>
                                    <p:anim calcmode="lin" valueType="num">
                                      <p:cBhvr>
                                        <p:cTn id="50" dur="500" fill="hold"/>
                                        <p:tgtEl>
                                          <p:spTgt spid="165"/>
                                        </p:tgtEl>
                                        <p:attrNameLst>
                                          <p:attrName>ppt_x</p:attrName>
                                        </p:attrNameLst>
                                      </p:cBhvr>
                                      <p:tavLst>
                                        <p:tav tm="0">
                                          <p:val>
                                            <p:strVal val="#ppt_x"/>
                                          </p:val>
                                        </p:tav>
                                        <p:tav tm="100000">
                                          <p:val>
                                            <p:strVal val="#ppt_x"/>
                                          </p:val>
                                        </p:tav>
                                      </p:tavLst>
                                    </p:anim>
                                    <p:anim calcmode="lin" valueType="num">
                                      <p:cBhvr>
                                        <p:cTn id="51" dur="500" fill="hold"/>
                                        <p:tgtEl>
                                          <p:spTgt spid="165"/>
                                        </p:tgtEl>
                                        <p:attrNameLst>
                                          <p:attrName>ppt_y</p:attrName>
                                        </p:attrNameLst>
                                      </p:cBhvr>
                                      <p:tavLst>
                                        <p:tav tm="0">
                                          <p:val>
                                            <p:strVal val="#ppt_y+.1"/>
                                          </p:val>
                                        </p:tav>
                                        <p:tav tm="100000">
                                          <p:val>
                                            <p:strVal val="#ppt_y"/>
                                          </p:val>
                                        </p:tav>
                                      </p:tavLst>
                                    </p:anim>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159"/>
                                        </p:tgtEl>
                                        <p:attrNameLst>
                                          <p:attrName>style.visibility</p:attrName>
                                        </p:attrNameLst>
                                      </p:cBhvr>
                                      <p:to>
                                        <p:strVal val="visible"/>
                                      </p:to>
                                    </p:set>
                                    <p:anim calcmode="lin" valueType="num">
                                      <p:cBhvr>
                                        <p:cTn id="55" dur="500" fill="hold"/>
                                        <p:tgtEl>
                                          <p:spTgt spid="159"/>
                                        </p:tgtEl>
                                        <p:attrNameLst>
                                          <p:attrName>ppt_w</p:attrName>
                                        </p:attrNameLst>
                                      </p:cBhvr>
                                      <p:tavLst>
                                        <p:tav tm="0">
                                          <p:val>
                                            <p:fltVal val="0"/>
                                          </p:val>
                                        </p:tav>
                                        <p:tav tm="100000">
                                          <p:val>
                                            <p:strVal val="#ppt_w"/>
                                          </p:val>
                                        </p:tav>
                                      </p:tavLst>
                                    </p:anim>
                                    <p:anim calcmode="lin" valueType="num">
                                      <p:cBhvr>
                                        <p:cTn id="56" dur="500" fill="hold"/>
                                        <p:tgtEl>
                                          <p:spTgt spid="159"/>
                                        </p:tgtEl>
                                        <p:attrNameLst>
                                          <p:attrName>ppt_h</p:attrName>
                                        </p:attrNameLst>
                                      </p:cBhvr>
                                      <p:tavLst>
                                        <p:tav tm="0">
                                          <p:val>
                                            <p:fltVal val="0"/>
                                          </p:val>
                                        </p:tav>
                                        <p:tav tm="100000">
                                          <p:val>
                                            <p:strVal val="#ppt_h"/>
                                          </p:val>
                                        </p:tav>
                                      </p:tavLst>
                                    </p:anim>
                                    <p:animEffect transition="in" filter="fade">
                                      <p:cBhvr>
                                        <p:cTn id="57" dur="500"/>
                                        <p:tgtEl>
                                          <p:spTgt spid="159"/>
                                        </p:tgtEl>
                                      </p:cBhvr>
                                    </p:animEffect>
                                  </p:childTnLst>
                                </p:cTn>
                              </p:par>
                            </p:childTnLst>
                          </p:cTn>
                        </p:par>
                        <p:par>
                          <p:cTn id="58" fill="hold">
                            <p:stCondLst>
                              <p:cond delay="4500"/>
                            </p:stCondLst>
                            <p:childTnLst>
                              <p:par>
                                <p:cTn id="59" presetID="42" presetClass="entr" presetSubtype="0" fill="hold" nodeType="afterEffect">
                                  <p:stCondLst>
                                    <p:cond delay="0"/>
                                  </p:stCondLst>
                                  <p:childTnLst>
                                    <p:set>
                                      <p:cBhvr>
                                        <p:cTn id="60" dur="1" fill="hold">
                                          <p:stCondLst>
                                            <p:cond delay="0"/>
                                          </p:stCondLst>
                                        </p:cTn>
                                        <p:tgtEl>
                                          <p:spTgt spid="168"/>
                                        </p:tgtEl>
                                        <p:attrNameLst>
                                          <p:attrName>style.visibility</p:attrName>
                                        </p:attrNameLst>
                                      </p:cBhvr>
                                      <p:to>
                                        <p:strVal val="visible"/>
                                      </p:to>
                                    </p:set>
                                    <p:animEffect transition="in" filter="fade">
                                      <p:cBhvr>
                                        <p:cTn id="61" dur="500"/>
                                        <p:tgtEl>
                                          <p:spTgt spid="168"/>
                                        </p:tgtEl>
                                      </p:cBhvr>
                                    </p:animEffect>
                                    <p:anim calcmode="lin" valueType="num">
                                      <p:cBhvr>
                                        <p:cTn id="62" dur="500" fill="hold"/>
                                        <p:tgtEl>
                                          <p:spTgt spid="168"/>
                                        </p:tgtEl>
                                        <p:attrNameLst>
                                          <p:attrName>ppt_x</p:attrName>
                                        </p:attrNameLst>
                                      </p:cBhvr>
                                      <p:tavLst>
                                        <p:tav tm="0">
                                          <p:val>
                                            <p:strVal val="#ppt_x"/>
                                          </p:val>
                                        </p:tav>
                                        <p:tav tm="100000">
                                          <p:val>
                                            <p:strVal val="#ppt_x"/>
                                          </p:val>
                                        </p:tav>
                                      </p:tavLst>
                                    </p:anim>
                                    <p:anim calcmode="lin" valueType="num">
                                      <p:cBhvr>
                                        <p:cTn id="63" dur="500" fill="hold"/>
                                        <p:tgtEl>
                                          <p:spTgt spid="168"/>
                                        </p:tgtEl>
                                        <p:attrNameLst>
                                          <p:attrName>ppt_y</p:attrName>
                                        </p:attrNameLst>
                                      </p:cBhvr>
                                      <p:tavLst>
                                        <p:tav tm="0">
                                          <p:val>
                                            <p:strVal val="#ppt_y+.1"/>
                                          </p:val>
                                        </p:tav>
                                        <p:tav tm="100000">
                                          <p:val>
                                            <p:strVal val="#ppt_y"/>
                                          </p:val>
                                        </p:tav>
                                      </p:tavLst>
                                    </p:anim>
                                  </p:childTnLst>
                                </p:cTn>
                              </p:par>
                            </p:childTnLst>
                          </p:cTn>
                        </p:par>
                        <p:par>
                          <p:cTn id="64" fill="hold">
                            <p:stCondLst>
                              <p:cond delay="5000"/>
                            </p:stCondLst>
                            <p:childTnLst>
                              <p:par>
                                <p:cTn id="65" presetID="53" presetClass="entr" presetSubtype="16" fill="hold" nodeType="afterEffect">
                                  <p:stCondLst>
                                    <p:cond delay="0"/>
                                  </p:stCondLst>
                                  <p:childTnLst>
                                    <p:set>
                                      <p:cBhvr>
                                        <p:cTn id="66" dur="1" fill="hold">
                                          <p:stCondLst>
                                            <p:cond delay="0"/>
                                          </p:stCondLst>
                                        </p:cTn>
                                        <p:tgtEl>
                                          <p:spTgt spid="162"/>
                                        </p:tgtEl>
                                        <p:attrNameLst>
                                          <p:attrName>style.visibility</p:attrName>
                                        </p:attrNameLst>
                                      </p:cBhvr>
                                      <p:to>
                                        <p:strVal val="visible"/>
                                      </p:to>
                                    </p:set>
                                    <p:anim calcmode="lin" valueType="num">
                                      <p:cBhvr>
                                        <p:cTn id="67" dur="500" fill="hold"/>
                                        <p:tgtEl>
                                          <p:spTgt spid="162"/>
                                        </p:tgtEl>
                                        <p:attrNameLst>
                                          <p:attrName>ppt_w</p:attrName>
                                        </p:attrNameLst>
                                      </p:cBhvr>
                                      <p:tavLst>
                                        <p:tav tm="0">
                                          <p:val>
                                            <p:fltVal val="0"/>
                                          </p:val>
                                        </p:tav>
                                        <p:tav tm="100000">
                                          <p:val>
                                            <p:strVal val="#ppt_w"/>
                                          </p:val>
                                        </p:tav>
                                      </p:tavLst>
                                    </p:anim>
                                    <p:anim calcmode="lin" valueType="num">
                                      <p:cBhvr>
                                        <p:cTn id="68" dur="500" fill="hold"/>
                                        <p:tgtEl>
                                          <p:spTgt spid="162"/>
                                        </p:tgtEl>
                                        <p:attrNameLst>
                                          <p:attrName>ppt_h</p:attrName>
                                        </p:attrNameLst>
                                      </p:cBhvr>
                                      <p:tavLst>
                                        <p:tav tm="0">
                                          <p:val>
                                            <p:fltVal val="0"/>
                                          </p:val>
                                        </p:tav>
                                        <p:tav tm="100000">
                                          <p:val>
                                            <p:strVal val="#ppt_h"/>
                                          </p:val>
                                        </p:tav>
                                      </p:tavLst>
                                    </p:anim>
                                    <p:animEffect transition="in" filter="fade">
                                      <p:cBhvr>
                                        <p:cTn id="69" dur="500"/>
                                        <p:tgtEl>
                                          <p:spTgt spid="162"/>
                                        </p:tgtEl>
                                      </p:cBhvr>
                                    </p:animEffect>
                                  </p:childTnLst>
                                </p:cTn>
                              </p:par>
                            </p:childTnLst>
                          </p:cTn>
                        </p:par>
                        <p:par>
                          <p:cTn id="70" fill="hold">
                            <p:stCondLst>
                              <p:cond delay="5500"/>
                            </p:stCondLst>
                            <p:childTnLst>
                              <p:par>
                                <p:cTn id="71" presetID="42" presetClass="entr" presetSubtype="0" fill="hold" nodeType="afterEffect">
                                  <p:stCondLst>
                                    <p:cond delay="0"/>
                                  </p:stCondLst>
                                  <p:childTnLst>
                                    <p:set>
                                      <p:cBhvr>
                                        <p:cTn id="72" dur="1" fill="hold">
                                          <p:stCondLst>
                                            <p:cond delay="0"/>
                                          </p:stCondLst>
                                        </p:cTn>
                                        <p:tgtEl>
                                          <p:spTgt spid="171"/>
                                        </p:tgtEl>
                                        <p:attrNameLst>
                                          <p:attrName>style.visibility</p:attrName>
                                        </p:attrNameLst>
                                      </p:cBhvr>
                                      <p:to>
                                        <p:strVal val="visible"/>
                                      </p:to>
                                    </p:set>
                                    <p:animEffect transition="in" filter="fade">
                                      <p:cBhvr>
                                        <p:cTn id="73" dur="500"/>
                                        <p:tgtEl>
                                          <p:spTgt spid="171"/>
                                        </p:tgtEl>
                                      </p:cBhvr>
                                    </p:animEffect>
                                    <p:anim calcmode="lin" valueType="num">
                                      <p:cBhvr>
                                        <p:cTn id="74" dur="500" fill="hold"/>
                                        <p:tgtEl>
                                          <p:spTgt spid="171"/>
                                        </p:tgtEl>
                                        <p:attrNameLst>
                                          <p:attrName>ppt_x</p:attrName>
                                        </p:attrNameLst>
                                      </p:cBhvr>
                                      <p:tavLst>
                                        <p:tav tm="0">
                                          <p:val>
                                            <p:strVal val="#ppt_x"/>
                                          </p:val>
                                        </p:tav>
                                        <p:tav tm="100000">
                                          <p:val>
                                            <p:strVal val="#ppt_x"/>
                                          </p:val>
                                        </p:tav>
                                      </p:tavLst>
                                    </p:anim>
                                    <p:anim calcmode="lin" valueType="num">
                                      <p:cBhvr>
                                        <p:cTn id="75" dur="500" fill="hold"/>
                                        <p:tgtEl>
                                          <p:spTgt spid="17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0EEF0"/>
        </a:solidFill>
        <a:effectLst/>
      </p:bgPr>
    </p:bg>
    <p:spTree>
      <p:nvGrpSpPr>
        <p:cNvPr id="1" name=""/>
        <p:cNvGrpSpPr/>
        <p:nvPr/>
      </p:nvGrpSpPr>
      <p:grpSpPr>
        <a:xfrm>
          <a:off x="0" y="0"/>
          <a:ext cx="0" cy="0"/>
          <a:chOff x="0" y="0"/>
          <a:chExt cx="0" cy="0"/>
        </a:xfrm>
      </p:grpSpPr>
      <p:sp>
        <p:nvSpPr>
          <p:cNvPr id="149" name="Rectangle 148">
            <a:extLst>
              <a:ext uri="{FF2B5EF4-FFF2-40B4-BE49-F238E27FC236}">
                <a16:creationId xmlns:a16="http://schemas.microsoft.com/office/drawing/2014/main" xmlns="" id="{CFC2F059-8E54-4001-8796-4C372505F15C}"/>
              </a:ext>
            </a:extLst>
          </p:cNvPr>
          <p:cNvSpPr/>
          <p:nvPr/>
        </p:nvSpPr>
        <p:spPr>
          <a:xfrm>
            <a:off x="-306158"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0" name="Rectangle 149">
            <a:extLst>
              <a:ext uri="{FF2B5EF4-FFF2-40B4-BE49-F238E27FC236}">
                <a16:creationId xmlns:a16="http://schemas.microsoft.com/office/drawing/2014/main" xmlns="" id="{CFC2F059-8E54-4001-8796-4C372505F15C}"/>
              </a:ext>
            </a:extLst>
          </p:cNvPr>
          <p:cNvSpPr/>
          <p:nvPr/>
        </p:nvSpPr>
        <p:spPr>
          <a:xfrm>
            <a:off x="-755739"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1" name="Rectangle 150">
            <a:extLst>
              <a:ext uri="{FF2B5EF4-FFF2-40B4-BE49-F238E27FC236}">
                <a16:creationId xmlns:a16="http://schemas.microsoft.com/office/drawing/2014/main" xmlns="" id="{CFC2F059-8E54-4001-8796-4C372505F15C}"/>
              </a:ext>
            </a:extLst>
          </p:cNvPr>
          <p:cNvSpPr/>
          <p:nvPr/>
        </p:nvSpPr>
        <p:spPr>
          <a:xfrm>
            <a:off x="-1205320"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2" name="Rectangle 151">
            <a:extLst>
              <a:ext uri="{FF2B5EF4-FFF2-40B4-BE49-F238E27FC236}">
                <a16:creationId xmlns:a16="http://schemas.microsoft.com/office/drawing/2014/main" xmlns="" id="{006F4ED6-E10D-4D93-B4BB-A139F6FF6A4D}"/>
              </a:ext>
            </a:extLst>
          </p:cNvPr>
          <p:cNvSpPr/>
          <p:nvPr/>
        </p:nvSpPr>
        <p:spPr>
          <a:xfrm>
            <a:off x="-1654901"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3" name="Rectangle 152">
            <a:extLst>
              <a:ext uri="{FF2B5EF4-FFF2-40B4-BE49-F238E27FC236}">
                <a16:creationId xmlns:a16="http://schemas.microsoft.com/office/drawing/2014/main" xmlns="" id="{0216CD6F-2374-4872-86F3-92F01698A734}"/>
              </a:ext>
            </a:extLst>
          </p:cNvPr>
          <p:cNvSpPr/>
          <p:nvPr/>
        </p:nvSpPr>
        <p:spPr>
          <a:xfrm>
            <a:off x="-2108163"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4" name="Rectangle 153">
            <a:extLst>
              <a:ext uri="{FF2B5EF4-FFF2-40B4-BE49-F238E27FC236}">
                <a16:creationId xmlns:a16="http://schemas.microsoft.com/office/drawing/2014/main" xmlns="" id="{A5855400-E72A-4996-AD04-1CE953706F4D}"/>
              </a:ext>
            </a:extLst>
          </p:cNvPr>
          <p:cNvSpPr/>
          <p:nvPr/>
        </p:nvSpPr>
        <p:spPr>
          <a:xfrm>
            <a:off x="-2560666"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5" name="Rectangle 154">
            <a:extLst>
              <a:ext uri="{FF2B5EF4-FFF2-40B4-BE49-F238E27FC236}">
                <a16:creationId xmlns:a16="http://schemas.microsoft.com/office/drawing/2014/main" xmlns="" id="{BEA7FB13-F899-4788-8132-1C0AE0F81BD2}"/>
              </a:ext>
            </a:extLst>
          </p:cNvPr>
          <p:cNvSpPr/>
          <p:nvPr/>
        </p:nvSpPr>
        <p:spPr>
          <a:xfrm>
            <a:off x="-3005806"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6" name="TextBox 155">
            <a:extLst>
              <a:ext uri="{FF2B5EF4-FFF2-40B4-BE49-F238E27FC236}">
                <a16:creationId xmlns:a16="http://schemas.microsoft.com/office/drawing/2014/main" xmlns="" id="{E74A29A0-C51F-430C-8EAF-CE441CA1DC52}"/>
              </a:ext>
            </a:extLst>
          </p:cNvPr>
          <p:cNvSpPr txBox="1"/>
          <p:nvPr/>
        </p:nvSpPr>
        <p:spPr>
          <a:xfrm rot="16200000">
            <a:off x="10725172" y="5159445"/>
            <a:ext cx="1585916" cy="461665"/>
          </a:xfrm>
          <a:prstGeom prst="rect">
            <a:avLst/>
          </a:prstGeom>
          <a:solidFill>
            <a:schemeClr val="accent3">
              <a:lumMod val="75000"/>
            </a:schemeClr>
          </a:solidFill>
        </p:spPr>
        <p:txBody>
          <a:bodyPr wrap="square" rtlCol="0">
            <a:spAutoFit/>
          </a:bodyPr>
          <a:lstStyle/>
          <a:p>
            <a:pPr algn="ctr"/>
            <a:r>
              <a:rPr lang="en-US" sz="2400" b="1" dirty="0" smtClean="0">
                <a:solidFill>
                  <a:srgbClr val="F0EEF0"/>
                </a:solidFill>
                <a:latin typeface="Tw Cen MT" panose="020B0602020104020603" pitchFamily="34" charset="0"/>
              </a:rPr>
              <a:t>Choose US</a:t>
            </a:r>
            <a:endParaRPr lang="en-US" sz="2400" b="1" dirty="0">
              <a:solidFill>
                <a:srgbClr val="F0EEF0"/>
              </a:solidFill>
              <a:latin typeface="Tw Cen MT" panose="020B0602020104020603" pitchFamily="34" charset="0"/>
            </a:endParaRPr>
          </a:p>
        </p:txBody>
      </p:sp>
      <p:sp>
        <p:nvSpPr>
          <p:cNvPr id="157" name="TextBox 156">
            <a:extLst>
              <a:ext uri="{FF2B5EF4-FFF2-40B4-BE49-F238E27FC236}">
                <a16:creationId xmlns:a16="http://schemas.microsoft.com/office/drawing/2014/main" xmlns="" id="{6E418ABF-1DAB-43D8-896A-9F853AA47AEF}"/>
              </a:ext>
            </a:extLst>
          </p:cNvPr>
          <p:cNvSpPr txBox="1"/>
          <p:nvPr/>
        </p:nvSpPr>
        <p:spPr>
          <a:xfrm rot="16200000">
            <a:off x="9010028" y="1821380"/>
            <a:ext cx="1398033" cy="461665"/>
          </a:xfrm>
          <a:prstGeom prst="rect">
            <a:avLst/>
          </a:prstGeom>
          <a:solidFill>
            <a:srgbClr val="A29CEE"/>
          </a:solidFill>
        </p:spPr>
        <p:txBody>
          <a:bodyPr wrap="square" rtlCol="0">
            <a:spAutoFit/>
          </a:bodyPr>
          <a:lstStyle/>
          <a:p>
            <a:pPr algn="ctr"/>
            <a:r>
              <a:rPr lang="en-US" sz="2400" b="1" dirty="0">
                <a:solidFill>
                  <a:sysClr val="windowText" lastClr="000000"/>
                </a:solidFill>
                <a:latin typeface="Tw Cen MT" panose="020B0602020104020603" pitchFamily="34" charset="0"/>
              </a:rPr>
              <a:t>Positions </a:t>
            </a:r>
          </a:p>
        </p:txBody>
      </p:sp>
      <p:sp>
        <p:nvSpPr>
          <p:cNvPr id="158" name="TextBox 157">
            <a:extLst>
              <a:ext uri="{FF2B5EF4-FFF2-40B4-BE49-F238E27FC236}">
                <a16:creationId xmlns:a16="http://schemas.microsoft.com/office/drawing/2014/main" xmlns="" id="{99D26AEB-DEDC-41F2-8B5D-F8C7A74481C7}"/>
              </a:ext>
            </a:extLst>
          </p:cNvPr>
          <p:cNvSpPr txBox="1"/>
          <p:nvPr/>
        </p:nvSpPr>
        <p:spPr>
          <a:xfrm rot="16200000">
            <a:off x="9248978" y="2738666"/>
            <a:ext cx="1844319" cy="461665"/>
          </a:xfrm>
          <a:prstGeom prst="rect">
            <a:avLst/>
          </a:prstGeom>
          <a:solidFill>
            <a:srgbClr val="7168E6"/>
          </a:solidFill>
        </p:spPr>
        <p:txBody>
          <a:bodyPr wrap="square" rtlCol="0">
            <a:spAutoFit/>
          </a:bodyPr>
          <a:lstStyle/>
          <a:p>
            <a:pPr algn="ctr"/>
            <a:r>
              <a:rPr lang="en-US" sz="2400" b="1" dirty="0" smtClean="0">
                <a:solidFill>
                  <a:sysClr val="windowText" lastClr="000000"/>
                </a:solidFill>
                <a:latin typeface="Tw Cen MT" panose="020B0602020104020603" pitchFamily="34" charset="0"/>
              </a:rPr>
              <a:t>Know More</a:t>
            </a:r>
            <a:endParaRPr lang="en-US" sz="2400" b="1" dirty="0">
              <a:solidFill>
                <a:sysClr val="windowText" lastClr="000000"/>
              </a:solidFill>
              <a:latin typeface="Tw Cen MT" panose="020B0602020104020603" pitchFamily="34" charset="0"/>
            </a:endParaRPr>
          </a:p>
        </p:txBody>
      </p:sp>
      <p:sp>
        <p:nvSpPr>
          <p:cNvPr id="159" name="TextBox 158">
            <a:extLst>
              <a:ext uri="{FF2B5EF4-FFF2-40B4-BE49-F238E27FC236}">
                <a16:creationId xmlns:a16="http://schemas.microsoft.com/office/drawing/2014/main" xmlns="" id="{44541429-1ECE-4BE3-AE5C-D8D3203D9F21}"/>
              </a:ext>
            </a:extLst>
          </p:cNvPr>
          <p:cNvSpPr txBox="1"/>
          <p:nvPr/>
        </p:nvSpPr>
        <p:spPr>
          <a:xfrm rot="16200000">
            <a:off x="10007559" y="3649374"/>
            <a:ext cx="1233672" cy="461665"/>
          </a:xfrm>
          <a:prstGeom prst="rect">
            <a:avLst/>
          </a:prstGeom>
          <a:solidFill>
            <a:srgbClr val="4B40E0"/>
          </a:solidFill>
        </p:spPr>
        <p:txBody>
          <a:bodyPr wrap="square" rtlCol="0">
            <a:spAutoFit/>
          </a:bodyPr>
          <a:lstStyle/>
          <a:p>
            <a:pPr algn="ctr"/>
            <a:r>
              <a:rPr lang="en-US" sz="2400" b="1" dirty="0" smtClean="0">
                <a:solidFill>
                  <a:schemeClr val="bg1"/>
                </a:solidFill>
                <a:latin typeface="Tw Cen MT" panose="020B0602020104020603" pitchFamily="34" charset="0"/>
              </a:rPr>
              <a:t>Services</a:t>
            </a:r>
            <a:endParaRPr lang="en-US" sz="2400" b="1" dirty="0">
              <a:solidFill>
                <a:schemeClr val="bg1"/>
              </a:solidFill>
              <a:latin typeface="Tw Cen MT" panose="020B0602020104020603" pitchFamily="34" charset="0"/>
            </a:endParaRPr>
          </a:p>
        </p:txBody>
      </p:sp>
      <p:sp>
        <p:nvSpPr>
          <p:cNvPr id="160" name="TextBox 159">
            <a:extLst>
              <a:ext uri="{FF2B5EF4-FFF2-40B4-BE49-F238E27FC236}">
                <a16:creationId xmlns:a16="http://schemas.microsoft.com/office/drawing/2014/main" xmlns="" id="{27D3C9FF-E96B-471A-893D-2AAAFA07FC3F}"/>
              </a:ext>
            </a:extLst>
          </p:cNvPr>
          <p:cNvSpPr txBox="1"/>
          <p:nvPr/>
        </p:nvSpPr>
        <p:spPr>
          <a:xfrm rot="16200000">
            <a:off x="10406697" y="4326686"/>
            <a:ext cx="1334965" cy="461665"/>
          </a:xfrm>
          <a:prstGeom prst="rect">
            <a:avLst/>
          </a:prstGeom>
          <a:solidFill>
            <a:srgbClr val="2D21C9"/>
          </a:solidFill>
        </p:spPr>
        <p:txBody>
          <a:bodyPr wrap="square" rtlCol="0">
            <a:spAutoFit/>
          </a:bodyPr>
          <a:lstStyle/>
          <a:p>
            <a:pPr algn="ctr"/>
            <a:r>
              <a:rPr lang="en-US" sz="2400" b="1" dirty="0" smtClean="0">
                <a:solidFill>
                  <a:srgbClr val="F0EEF0"/>
                </a:solidFill>
                <a:latin typeface="Tw Cen MT" panose="020B0602020104020603" pitchFamily="34" charset="0"/>
              </a:rPr>
              <a:t>Together</a:t>
            </a:r>
            <a:endParaRPr lang="en-US" sz="2400" b="1" dirty="0">
              <a:solidFill>
                <a:srgbClr val="F0EEF0"/>
              </a:solidFill>
              <a:latin typeface="Tw Cen MT" panose="020B0602020104020603" pitchFamily="34" charset="0"/>
            </a:endParaRPr>
          </a:p>
        </p:txBody>
      </p:sp>
      <p:sp>
        <p:nvSpPr>
          <p:cNvPr id="161" name="TextBox 160">
            <a:extLst>
              <a:ext uri="{FF2B5EF4-FFF2-40B4-BE49-F238E27FC236}">
                <a16:creationId xmlns:a16="http://schemas.microsoft.com/office/drawing/2014/main" xmlns="" id="{49ECC404-AFC9-4772-95FF-42E6C31C5C21}"/>
              </a:ext>
            </a:extLst>
          </p:cNvPr>
          <p:cNvSpPr txBox="1"/>
          <p:nvPr/>
        </p:nvSpPr>
        <p:spPr>
          <a:xfrm rot="16200000">
            <a:off x="11233570" y="5898697"/>
            <a:ext cx="1472867" cy="461665"/>
          </a:xfrm>
          <a:prstGeom prst="rect">
            <a:avLst/>
          </a:prstGeom>
          <a:solidFill>
            <a:srgbClr val="110D4B"/>
          </a:solidFill>
        </p:spPr>
        <p:txBody>
          <a:bodyPr wrap="square" rtlCol="0">
            <a:spAutoFit/>
          </a:bodyPr>
          <a:lstStyle/>
          <a:p>
            <a:pPr algn="ctr"/>
            <a:r>
              <a:rPr lang="en-US" sz="2400" b="1" dirty="0" smtClean="0">
                <a:solidFill>
                  <a:srgbClr val="F0EEF0"/>
                </a:solidFill>
                <a:latin typeface="Tw Cen MT" panose="020B0602020104020603" pitchFamily="34" charset="0"/>
              </a:rPr>
              <a:t>Welcome</a:t>
            </a:r>
            <a:endParaRPr lang="en-US" sz="2400" b="1" dirty="0">
              <a:solidFill>
                <a:srgbClr val="F0EEF0"/>
              </a:solidFill>
              <a:latin typeface="Tw Cen MT" panose="020B0602020104020603" pitchFamily="34" charset="0"/>
            </a:endParaRPr>
          </a:p>
        </p:txBody>
      </p:sp>
      <p:sp>
        <p:nvSpPr>
          <p:cNvPr id="162" name="TextBox 161">
            <a:extLst>
              <a:ext uri="{FF2B5EF4-FFF2-40B4-BE49-F238E27FC236}">
                <a16:creationId xmlns:a16="http://schemas.microsoft.com/office/drawing/2014/main" xmlns="" id="{99D26AEB-DEDC-41F2-8B5D-F8C7A74481C7}"/>
              </a:ext>
            </a:extLst>
          </p:cNvPr>
          <p:cNvSpPr txBox="1"/>
          <p:nvPr/>
        </p:nvSpPr>
        <p:spPr>
          <a:xfrm rot="16200000">
            <a:off x="8726735" y="1050254"/>
            <a:ext cx="1046146" cy="461665"/>
          </a:xfrm>
          <a:prstGeom prst="rect">
            <a:avLst/>
          </a:prstGeom>
          <a:solidFill>
            <a:srgbClr val="DAD8F8"/>
          </a:solidFill>
        </p:spPr>
        <p:txBody>
          <a:bodyPr wrap="square" rtlCol="0">
            <a:spAutoFit/>
          </a:bodyPr>
          <a:lstStyle/>
          <a:p>
            <a:pPr algn="ctr"/>
            <a:r>
              <a:rPr lang="en-US" sz="2400" b="1" dirty="0">
                <a:solidFill>
                  <a:sysClr val="windowText" lastClr="000000"/>
                </a:solidFill>
                <a:latin typeface="Tw Cen MT" panose="020B0602020104020603" pitchFamily="34" charset="0"/>
              </a:rPr>
              <a:t>Clients </a:t>
            </a:r>
          </a:p>
        </p:txBody>
      </p:sp>
      <p:sp>
        <p:nvSpPr>
          <p:cNvPr id="63" name="Rectangle 62">
            <a:extLst>
              <a:ext uri="{FF2B5EF4-FFF2-40B4-BE49-F238E27FC236}">
                <a16:creationId xmlns="" xmlns:a16="http://schemas.microsoft.com/office/drawing/2014/main" id="{A3725B73-D5E5-49E8-A59B-E16C8EEE661F}"/>
              </a:ext>
            </a:extLst>
          </p:cNvPr>
          <p:cNvSpPr/>
          <p:nvPr/>
        </p:nvSpPr>
        <p:spPr>
          <a:xfrm>
            <a:off x="-12085902" y="-27051"/>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TextBox 63">
            <a:extLst>
              <a:ext uri="{FF2B5EF4-FFF2-40B4-BE49-F238E27FC236}">
                <a16:creationId xmlns:a16="http://schemas.microsoft.com/office/drawing/2014/main" xmlns="" id="{6E418ABF-1DAB-43D8-896A-9F853AA47AEF}"/>
              </a:ext>
            </a:extLst>
          </p:cNvPr>
          <p:cNvSpPr txBox="1"/>
          <p:nvPr/>
        </p:nvSpPr>
        <p:spPr>
          <a:xfrm rot="16200000">
            <a:off x="-394185" y="297392"/>
            <a:ext cx="1116000" cy="468000"/>
          </a:xfrm>
          <a:prstGeom prst="rect">
            <a:avLst/>
          </a:prstGeom>
          <a:solidFill>
            <a:schemeClr val="bg1"/>
          </a:solidFill>
        </p:spPr>
        <p:txBody>
          <a:bodyPr wrap="square" rtlCol="0">
            <a:spAutoFit/>
          </a:bodyPr>
          <a:lstStyle/>
          <a:p>
            <a:pPr algn="ctr"/>
            <a:r>
              <a:rPr lang="en-US" sz="2400" b="1" dirty="0" smtClean="0">
                <a:latin typeface="Tw Cen MT" panose="020B0602020104020603" pitchFamily="34" charset="0"/>
              </a:rPr>
              <a:t>Thanks</a:t>
            </a:r>
            <a:endParaRPr lang="en-US" sz="2400" b="1" dirty="0">
              <a:latin typeface="Tw Cen MT" panose="020B0602020104020603" pitchFamily="34" charset="0"/>
            </a:endParaRPr>
          </a:p>
        </p:txBody>
      </p:sp>
      <p:grpSp>
        <p:nvGrpSpPr>
          <p:cNvPr id="184" name="Group 183">
            <a:extLst>
              <a:ext uri="{FF2B5EF4-FFF2-40B4-BE49-F238E27FC236}">
                <a16:creationId xmlns="" xmlns:a16="http://schemas.microsoft.com/office/drawing/2014/main" id="{B07BD497-511A-4F9C-A7DF-63B25C9B5E4B}"/>
              </a:ext>
            </a:extLst>
          </p:cNvPr>
          <p:cNvGrpSpPr/>
          <p:nvPr/>
        </p:nvGrpSpPr>
        <p:grpSpPr>
          <a:xfrm>
            <a:off x="3905653" y="3086578"/>
            <a:ext cx="2529777" cy="830997"/>
            <a:chOff x="466266" y="4416136"/>
            <a:chExt cx="2644771" cy="830997"/>
          </a:xfrm>
        </p:grpSpPr>
        <p:sp>
          <p:nvSpPr>
            <p:cNvPr id="185" name="TextBox 184">
              <a:extLst>
                <a:ext uri="{FF2B5EF4-FFF2-40B4-BE49-F238E27FC236}">
                  <a16:creationId xmlns="" xmlns:a16="http://schemas.microsoft.com/office/drawing/2014/main" id="{103E8890-80FA-48FC-BE5B-91EAAE9FB5F7}"/>
                </a:ext>
              </a:extLst>
            </p:cNvPr>
            <p:cNvSpPr txBox="1"/>
            <p:nvPr/>
          </p:nvSpPr>
          <p:spPr>
            <a:xfrm>
              <a:off x="466266" y="4416136"/>
              <a:ext cx="2644771" cy="830997"/>
            </a:xfrm>
            <a:prstGeom prst="rect">
              <a:avLst/>
            </a:prstGeom>
            <a:noFill/>
          </p:spPr>
          <p:txBody>
            <a:bodyPr wrap="square" rtlCol="0">
              <a:spAutoFit/>
            </a:bodyPr>
            <a:lstStyle/>
            <a:p>
              <a:pPr algn="ctr"/>
              <a:r>
                <a:rPr lang="en-US" sz="2400" b="1" dirty="0" err="1" smtClean="0">
                  <a:solidFill>
                    <a:srgbClr val="110D4B"/>
                  </a:solidFill>
                  <a:latin typeface="MV Boli" panose="02000500030200090000" pitchFamily="2" charset="0"/>
                  <a:cs typeface="MV Boli" panose="02000500030200090000" pitchFamily="2" charset="0"/>
                </a:rPr>
                <a:t>IndiaTV</a:t>
              </a:r>
              <a:r>
                <a:rPr lang="en-US" sz="2400" b="1" dirty="0" smtClean="0">
                  <a:solidFill>
                    <a:srgbClr val="110D4B"/>
                  </a:solidFill>
                  <a:latin typeface="MV Boli" panose="02000500030200090000" pitchFamily="2" charset="0"/>
                  <a:cs typeface="MV Boli" panose="02000500030200090000" pitchFamily="2" charset="0"/>
                </a:rPr>
                <a:t> </a:t>
              </a:r>
              <a:r>
                <a:rPr lang="en-US" sz="2400" b="1" dirty="0">
                  <a:solidFill>
                    <a:srgbClr val="110D4B"/>
                  </a:solidFill>
                  <a:latin typeface="MV Boli" panose="02000500030200090000" pitchFamily="2" charset="0"/>
                  <a:cs typeface="MV Boli" panose="02000500030200090000" pitchFamily="2" charset="0"/>
                </a:rPr>
                <a:t>News Channel</a:t>
              </a:r>
            </a:p>
          </p:txBody>
        </p:sp>
        <p:sp>
          <p:nvSpPr>
            <p:cNvPr id="186" name="TextBox 185">
              <a:extLst>
                <a:ext uri="{FF2B5EF4-FFF2-40B4-BE49-F238E27FC236}">
                  <a16:creationId xmlns="" xmlns:a16="http://schemas.microsoft.com/office/drawing/2014/main" id="{9B6D4346-1251-47B1-831A-73E3DC969CF6}"/>
                </a:ext>
              </a:extLst>
            </p:cNvPr>
            <p:cNvSpPr txBox="1"/>
            <p:nvPr/>
          </p:nvSpPr>
          <p:spPr>
            <a:xfrm>
              <a:off x="466266" y="4853747"/>
              <a:ext cx="2644771" cy="369332"/>
            </a:xfrm>
            <a:prstGeom prst="rect">
              <a:avLst/>
            </a:prstGeom>
            <a:noFill/>
          </p:spPr>
          <p:txBody>
            <a:bodyPr wrap="square" rtlCol="0">
              <a:spAutoFit/>
            </a:bodyPr>
            <a:lstStyle/>
            <a:p>
              <a:pPr algn="ctr"/>
              <a:endParaRPr lang="en-US" b="1" dirty="0">
                <a:solidFill>
                  <a:srgbClr val="110D4B"/>
                </a:solidFill>
                <a:latin typeface="MV Boli" panose="02000500030200090000" pitchFamily="2" charset="0"/>
                <a:cs typeface="MV Boli" panose="02000500030200090000" pitchFamily="2" charset="0"/>
              </a:endParaRPr>
            </a:p>
          </p:txBody>
        </p:sp>
      </p:grpSp>
      <p:grpSp>
        <p:nvGrpSpPr>
          <p:cNvPr id="226" name="Group 225">
            <a:extLst>
              <a:ext uri="{FF2B5EF4-FFF2-40B4-BE49-F238E27FC236}">
                <a16:creationId xmlns="" xmlns:a16="http://schemas.microsoft.com/office/drawing/2014/main" id="{B07BD497-511A-4F9C-A7DF-63B25C9B5E4B}"/>
              </a:ext>
            </a:extLst>
          </p:cNvPr>
          <p:cNvGrpSpPr/>
          <p:nvPr/>
        </p:nvGrpSpPr>
        <p:grpSpPr>
          <a:xfrm>
            <a:off x="7054914" y="5642436"/>
            <a:ext cx="2644771" cy="806943"/>
            <a:chOff x="466266" y="4416136"/>
            <a:chExt cx="2644771" cy="806943"/>
          </a:xfrm>
        </p:grpSpPr>
        <p:sp>
          <p:nvSpPr>
            <p:cNvPr id="227" name="TextBox 226">
              <a:extLst>
                <a:ext uri="{FF2B5EF4-FFF2-40B4-BE49-F238E27FC236}">
                  <a16:creationId xmlns="" xmlns:a16="http://schemas.microsoft.com/office/drawing/2014/main" id="{103E8890-80FA-48FC-BE5B-91EAAE9FB5F7}"/>
                </a:ext>
              </a:extLst>
            </p:cNvPr>
            <p:cNvSpPr txBox="1"/>
            <p:nvPr/>
          </p:nvSpPr>
          <p:spPr>
            <a:xfrm>
              <a:off x="466266" y="4416136"/>
              <a:ext cx="2644771" cy="461665"/>
            </a:xfrm>
            <a:prstGeom prst="rect">
              <a:avLst/>
            </a:prstGeom>
            <a:noFill/>
          </p:spPr>
          <p:txBody>
            <a:bodyPr wrap="square" rtlCol="0">
              <a:spAutoFit/>
            </a:bodyPr>
            <a:lstStyle/>
            <a:p>
              <a:pPr algn="ctr"/>
              <a:r>
                <a:rPr lang="en-US" sz="2400" b="1" dirty="0">
                  <a:solidFill>
                    <a:srgbClr val="110D4B"/>
                  </a:solidFill>
                  <a:latin typeface="MV Boli" panose="02000500030200090000" pitchFamily="2" charset="0"/>
                  <a:cs typeface="MV Boli" panose="02000500030200090000" pitchFamily="2" charset="0"/>
                </a:rPr>
                <a:t> Wipro</a:t>
              </a:r>
            </a:p>
          </p:txBody>
        </p:sp>
        <p:sp>
          <p:nvSpPr>
            <p:cNvPr id="228" name="TextBox 227">
              <a:extLst>
                <a:ext uri="{FF2B5EF4-FFF2-40B4-BE49-F238E27FC236}">
                  <a16:creationId xmlns="" xmlns:a16="http://schemas.microsoft.com/office/drawing/2014/main" id="{9B6D4346-1251-47B1-831A-73E3DC969CF6}"/>
                </a:ext>
              </a:extLst>
            </p:cNvPr>
            <p:cNvSpPr txBox="1"/>
            <p:nvPr/>
          </p:nvSpPr>
          <p:spPr>
            <a:xfrm>
              <a:off x="466266" y="4853747"/>
              <a:ext cx="2644771" cy="369332"/>
            </a:xfrm>
            <a:prstGeom prst="rect">
              <a:avLst/>
            </a:prstGeom>
            <a:noFill/>
          </p:spPr>
          <p:txBody>
            <a:bodyPr wrap="square" rtlCol="0">
              <a:spAutoFit/>
            </a:bodyPr>
            <a:lstStyle/>
            <a:p>
              <a:pPr algn="ctr"/>
              <a:endParaRPr lang="en-US" b="1" dirty="0">
                <a:solidFill>
                  <a:srgbClr val="110D4B"/>
                </a:solidFill>
                <a:latin typeface="MV Boli" panose="02000500030200090000" pitchFamily="2" charset="0"/>
                <a:cs typeface="MV Boli" panose="02000500030200090000" pitchFamily="2" charset="0"/>
              </a:endParaRPr>
            </a:p>
          </p:txBody>
        </p:sp>
      </p:grpSp>
      <p:grpSp>
        <p:nvGrpSpPr>
          <p:cNvPr id="232" name="Group 231">
            <a:extLst>
              <a:ext uri="{FF2B5EF4-FFF2-40B4-BE49-F238E27FC236}">
                <a16:creationId xmlns="" xmlns:a16="http://schemas.microsoft.com/office/drawing/2014/main" id="{B07BD497-511A-4F9C-A7DF-63B25C9B5E4B}"/>
              </a:ext>
            </a:extLst>
          </p:cNvPr>
          <p:cNvGrpSpPr/>
          <p:nvPr/>
        </p:nvGrpSpPr>
        <p:grpSpPr>
          <a:xfrm>
            <a:off x="975680" y="3162330"/>
            <a:ext cx="2644771" cy="806943"/>
            <a:chOff x="466266" y="4416136"/>
            <a:chExt cx="2644771" cy="806943"/>
          </a:xfrm>
        </p:grpSpPr>
        <p:sp>
          <p:nvSpPr>
            <p:cNvPr id="233" name="TextBox 232">
              <a:extLst>
                <a:ext uri="{FF2B5EF4-FFF2-40B4-BE49-F238E27FC236}">
                  <a16:creationId xmlns="" xmlns:a16="http://schemas.microsoft.com/office/drawing/2014/main" id="{103E8890-80FA-48FC-BE5B-91EAAE9FB5F7}"/>
                </a:ext>
              </a:extLst>
            </p:cNvPr>
            <p:cNvSpPr txBox="1"/>
            <p:nvPr/>
          </p:nvSpPr>
          <p:spPr>
            <a:xfrm>
              <a:off x="466266" y="4416136"/>
              <a:ext cx="2644771" cy="461665"/>
            </a:xfrm>
            <a:prstGeom prst="rect">
              <a:avLst/>
            </a:prstGeom>
            <a:noFill/>
          </p:spPr>
          <p:txBody>
            <a:bodyPr wrap="square" rtlCol="0">
              <a:spAutoFit/>
            </a:bodyPr>
            <a:lstStyle/>
            <a:p>
              <a:pPr algn="ctr"/>
              <a:r>
                <a:rPr lang="en-US" sz="2400" b="1" dirty="0">
                  <a:solidFill>
                    <a:srgbClr val="110D4B"/>
                  </a:solidFill>
                  <a:latin typeface="MV Boli" panose="02000500030200090000" pitchFamily="2" charset="0"/>
                  <a:cs typeface="MV Boli" panose="02000500030200090000" pitchFamily="2" charset="0"/>
                </a:rPr>
                <a:t>R Systems</a:t>
              </a:r>
            </a:p>
          </p:txBody>
        </p:sp>
        <p:sp>
          <p:nvSpPr>
            <p:cNvPr id="234" name="TextBox 233">
              <a:extLst>
                <a:ext uri="{FF2B5EF4-FFF2-40B4-BE49-F238E27FC236}">
                  <a16:creationId xmlns="" xmlns:a16="http://schemas.microsoft.com/office/drawing/2014/main" id="{9B6D4346-1251-47B1-831A-73E3DC969CF6}"/>
                </a:ext>
              </a:extLst>
            </p:cNvPr>
            <p:cNvSpPr txBox="1"/>
            <p:nvPr/>
          </p:nvSpPr>
          <p:spPr>
            <a:xfrm>
              <a:off x="466266" y="4853747"/>
              <a:ext cx="2644771" cy="369332"/>
            </a:xfrm>
            <a:prstGeom prst="rect">
              <a:avLst/>
            </a:prstGeom>
            <a:noFill/>
          </p:spPr>
          <p:txBody>
            <a:bodyPr wrap="square" rtlCol="0">
              <a:spAutoFit/>
            </a:bodyPr>
            <a:lstStyle/>
            <a:p>
              <a:pPr algn="ctr"/>
              <a:endParaRPr lang="en-US" b="1" dirty="0">
                <a:solidFill>
                  <a:srgbClr val="110D4B"/>
                </a:solidFill>
                <a:latin typeface="MV Boli" panose="02000500030200090000" pitchFamily="2" charset="0"/>
                <a:cs typeface="MV Boli" panose="02000500030200090000" pitchFamily="2" charset="0"/>
              </a:endParaRPr>
            </a:p>
          </p:txBody>
        </p:sp>
      </p:grpSp>
      <p:grpSp>
        <p:nvGrpSpPr>
          <p:cNvPr id="238" name="Group 237">
            <a:extLst>
              <a:ext uri="{FF2B5EF4-FFF2-40B4-BE49-F238E27FC236}">
                <a16:creationId xmlns="" xmlns:a16="http://schemas.microsoft.com/office/drawing/2014/main" id="{B07BD497-511A-4F9C-A7DF-63B25C9B5E4B}"/>
              </a:ext>
            </a:extLst>
          </p:cNvPr>
          <p:cNvGrpSpPr/>
          <p:nvPr/>
        </p:nvGrpSpPr>
        <p:grpSpPr>
          <a:xfrm>
            <a:off x="6682855" y="3080080"/>
            <a:ext cx="2644771" cy="830997"/>
            <a:chOff x="466266" y="4416136"/>
            <a:chExt cx="2644771" cy="830997"/>
          </a:xfrm>
        </p:grpSpPr>
        <p:sp>
          <p:nvSpPr>
            <p:cNvPr id="239" name="TextBox 238">
              <a:extLst>
                <a:ext uri="{FF2B5EF4-FFF2-40B4-BE49-F238E27FC236}">
                  <a16:creationId xmlns="" xmlns:a16="http://schemas.microsoft.com/office/drawing/2014/main" id="{103E8890-80FA-48FC-BE5B-91EAAE9FB5F7}"/>
                </a:ext>
              </a:extLst>
            </p:cNvPr>
            <p:cNvSpPr txBox="1"/>
            <p:nvPr/>
          </p:nvSpPr>
          <p:spPr>
            <a:xfrm>
              <a:off x="466266" y="4416136"/>
              <a:ext cx="2644771" cy="830997"/>
            </a:xfrm>
            <a:prstGeom prst="rect">
              <a:avLst/>
            </a:prstGeom>
            <a:noFill/>
          </p:spPr>
          <p:txBody>
            <a:bodyPr wrap="square" rtlCol="0">
              <a:spAutoFit/>
            </a:bodyPr>
            <a:lstStyle/>
            <a:p>
              <a:pPr algn="ctr"/>
              <a:r>
                <a:rPr lang="en-US" sz="2400" b="1" dirty="0" err="1">
                  <a:solidFill>
                    <a:srgbClr val="110D4B"/>
                  </a:solidFill>
                  <a:latin typeface="MV Boli" panose="02000500030200090000" pitchFamily="2" charset="0"/>
                  <a:cs typeface="MV Boli" panose="02000500030200090000" pitchFamily="2" charset="0"/>
                </a:rPr>
                <a:t>iYogi</a:t>
              </a:r>
              <a:r>
                <a:rPr lang="en-US" sz="2400" b="1" dirty="0">
                  <a:solidFill>
                    <a:srgbClr val="110D4B"/>
                  </a:solidFill>
                  <a:latin typeface="MV Boli" panose="02000500030200090000" pitchFamily="2" charset="0"/>
                  <a:cs typeface="MV Boli" panose="02000500030200090000" pitchFamily="2" charset="0"/>
                </a:rPr>
                <a:t> technical Services</a:t>
              </a:r>
            </a:p>
          </p:txBody>
        </p:sp>
        <p:sp>
          <p:nvSpPr>
            <p:cNvPr id="240" name="TextBox 239">
              <a:extLst>
                <a:ext uri="{FF2B5EF4-FFF2-40B4-BE49-F238E27FC236}">
                  <a16:creationId xmlns="" xmlns:a16="http://schemas.microsoft.com/office/drawing/2014/main" id="{9B6D4346-1251-47B1-831A-73E3DC969CF6}"/>
                </a:ext>
              </a:extLst>
            </p:cNvPr>
            <p:cNvSpPr txBox="1"/>
            <p:nvPr/>
          </p:nvSpPr>
          <p:spPr>
            <a:xfrm>
              <a:off x="466266" y="4853747"/>
              <a:ext cx="2644771" cy="369332"/>
            </a:xfrm>
            <a:prstGeom prst="rect">
              <a:avLst/>
            </a:prstGeom>
            <a:noFill/>
          </p:spPr>
          <p:txBody>
            <a:bodyPr wrap="square" rtlCol="0">
              <a:spAutoFit/>
            </a:bodyPr>
            <a:lstStyle/>
            <a:p>
              <a:pPr algn="ctr"/>
              <a:endParaRPr lang="en-US" b="1" dirty="0">
                <a:solidFill>
                  <a:srgbClr val="110D4B"/>
                </a:solidFill>
                <a:latin typeface="MV Boli" panose="02000500030200090000" pitchFamily="2" charset="0"/>
                <a:cs typeface="MV Boli" panose="02000500030200090000" pitchFamily="2" charset="0"/>
              </a:endParaRPr>
            </a:p>
          </p:txBody>
        </p:sp>
      </p:grpSp>
      <p:grpSp>
        <p:nvGrpSpPr>
          <p:cNvPr id="244" name="Group 243">
            <a:extLst>
              <a:ext uri="{FF2B5EF4-FFF2-40B4-BE49-F238E27FC236}">
                <a16:creationId xmlns="" xmlns:a16="http://schemas.microsoft.com/office/drawing/2014/main" id="{B07BD497-511A-4F9C-A7DF-63B25C9B5E4B}"/>
              </a:ext>
            </a:extLst>
          </p:cNvPr>
          <p:cNvGrpSpPr/>
          <p:nvPr/>
        </p:nvGrpSpPr>
        <p:grpSpPr>
          <a:xfrm>
            <a:off x="1144128" y="5452696"/>
            <a:ext cx="2644771" cy="830997"/>
            <a:chOff x="466266" y="4416136"/>
            <a:chExt cx="2644771" cy="830997"/>
          </a:xfrm>
        </p:grpSpPr>
        <p:sp>
          <p:nvSpPr>
            <p:cNvPr id="245" name="TextBox 244">
              <a:extLst>
                <a:ext uri="{FF2B5EF4-FFF2-40B4-BE49-F238E27FC236}">
                  <a16:creationId xmlns="" xmlns:a16="http://schemas.microsoft.com/office/drawing/2014/main" id="{103E8890-80FA-48FC-BE5B-91EAAE9FB5F7}"/>
                </a:ext>
              </a:extLst>
            </p:cNvPr>
            <p:cNvSpPr txBox="1"/>
            <p:nvPr/>
          </p:nvSpPr>
          <p:spPr>
            <a:xfrm>
              <a:off x="466266" y="4416136"/>
              <a:ext cx="2644771" cy="830997"/>
            </a:xfrm>
            <a:prstGeom prst="rect">
              <a:avLst/>
            </a:prstGeom>
            <a:noFill/>
          </p:spPr>
          <p:txBody>
            <a:bodyPr wrap="square" rtlCol="0">
              <a:spAutoFit/>
            </a:bodyPr>
            <a:lstStyle/>
            <a:p>
              <a:pPr algn="ctr"/>
              <a:r>
                <a:rPr lang="en-US" sz="2400" b="1" dirty="0">
                  <a:solidFill>
                    <a:srgbClr val="110D4B"/>
                  </a:solidFill>
                  <a:latin typeface="MV Boli" panose="02000500030200090000" pitchFamily="2" charset="0"/>
                  <a:cs typeface="MV Boli" panose="02000500030200090000" pitchFamily="2" charset="0"/>
                </a:rPr>
                <a:t>Jindal </a:t>
              </a:r>
              <a:r>
                <a:rPr lang="en-US" sz="2400" b="1" dirty="0" err="1">
                  <a:solidFill>
                    <a:srgbClr val="110D4B"/>
                  </a:solidFill>
                  <a:latin typeface="MV Boli" panose="02000500030200090000" pitchFamily="2" charset="0"/>
                  <a:cs typeface="MV Boli" panose="02000500030200090000" pitchFamily="2" charset="0"/>
                </a:rPr>
                <a:t>Intellicom</a:t>
              </a:r>
              <a:r>
                <a:rPr lang="en-US" sz="2400" b="1" dirty="0">
                  <a:solidFill>
                    <a:srgbClr val="110D4B"/>
                  </a:solidFill>
                  <a:latin typeface="MV Boli" panose="02000500030200090000" pitchFamily="2" charset="0"/>
                  <a:cs typeface="MV Boli" panose="02000500030200090000" pitchFamily="2" charset="0"/>
                </a:rPr>
                <a:t> Contact</a:t>
              </a:r>
            </a:p>
          </p:txBody>
        </p:sp>
        <p:sp>
          <p:nvSpPr>
            <p:cNvPr id="246" name="TextBox 245">
              <a:extLst>
                <a:ext uri="{FF2B5EF4-FFF2-40B4-BE49-F238E27FC236}">
                  <a16:creationId xmlns="" xmlns:a16="http://schemas.microsoft.com/office/drawing/2014/main" id="{9B6D4346-1251-47B1-831A-73E3DC969CF6}"/>
                </a:ext>
              </a:extLst>
            </p:cNvPr>
            <p:cNvSpPr txBox="1"/>
            <p:nvPr/>
          </p:nvSpPr>
          <p:spPr>
            <a:xfrm>
              <a:off x="466266" y="4853747"/>
              <a:ext cx="2644771" cy="369332"/>
            </a:xfrm>
            <a:prstGeom prst="rect">
              <a:avLst/>
            </a:prstGeom>
            <a:noFill/>
          </p:spPr>
          <p:txBody>
            <a:bodyPr wrap="square" rtlCol="0">
              <a:spAutoFit/>
            </a:bodyPr>
            <a:lstStyle/>
            <a:p>
              <a:pPr algn="ctr"/>
              <a:endParaRPr lang="en-US" b="1" dirty="0">
                <a:solidFill>
                  <a:srgbClr val="110D4B"/>
                </a:solidFill>
                <a:latin typeface="MV Boli" panose="02000500030200090000" pitchFamily="2" charset="0"/>
                <a:cs typeface="MV Boli" panose="02000500030200090000" pitchFamily="2" charset="0"/>
              </a:endParaRPr>
            </a:p>
          </p:txBody>
        </p:sp>
      </p:grpSp>
      <p:grpSp>
        <p:nvGrpSpPr>
          <p:cNvPr id="256" name="Group 255">
            <a:extLst>
              <a:ext uri="{FF2B5EF4-FFF2-40B4-BE49-F238E27FC236}">
                <a16:creationId xmlns="" xmlns:a16="http://schemas.microsoft.com/office/drawing/2014/main" id="{B07BD497-511A-4F9C-A7DF-63B25C9B5E4B}"/>
              </a:ext>
            </a:extLst>
          </p:cNvPr>
          <p:cNvGrpSpPr/>
          <p:nvPr/>
        </p:nvGrpSpPr>
        <p:grpSpPr>
          <a:xfrm>
            <a:off x="4245362" y="5547206"/>
            <a:ext cx="2644771" cy="806943"/>
            <a:chOff x="466266" y="4416136"/>
            <a:chExt cx="2644771" cy="806943"/>
          </a:xfrm>
        </p:grpSpPr>
        <p:sp>
          <p:nvSpPr>
            <p:cNvPr id="257" name="TextBox 256">
              <a:extLst>
                <a:ext uri="{FF2B5EF4-FFF2-40B4-BE49-F238E27FC236}">
                  <a16:creationId xmlns="" xmlns:a16="http://schemas.microsoft.com/office/drawing/2014/main" id="{103E8890-80FA-48FC-BE5B-91EAAE9FB5F7}"/>
                </a:ext>
              </a:extLst>
            </p:cNvPr>
            <p:cNvSpPr txBox="1"/>
            <p:nvPr/>
          </p:nvSpPr>
          <p:spPr>
            <a:xfrm>
              <a:off x="466266" y="4416136"/>
              <a:ext cx="2644771" cy="461665"/>
            </a:xfrm>
            <a:prstGeom prst="rect">
              <a:avLst/>
            </a:prstGeom>
            <a:noFill/>
          </p:spPr>
          <p:txBody>
            <a:bodyPr wrap="square" rtlCol="0">
              <a:spAutoFit/>
            </a:bodyPr>
            <a:lstStyle/>
            <a:p>
              <a:pPr algn="ctr"/>
              <a:r>
                <a:rPr lang="en-US" sz="2400" b="1" dirty="0">
                  <a:solidFill>
                    <a:srgbClr val="110D4B"/>
                  </a:solidFill>
                  <a:latin typeface="MV Boli" panose="02000500030200090000" pitchFamily="2" charset="0"/>
                  <a:cs typeface="MV Boli" panose="02000500030200090000" pitchFamily="2" charset="0"/>
                </a:rPr>
                <a:t>HCL </a:t>
              </a:r>
              <a:r>
                <a:rPr lang="en-US" sz="2400" b="1" dirty="0" err="1">
                  <a:solidFill>
                    <a:srgbClr val="110D4B"/>
                  </a:solidFill>
                  <a:latin typeface="MV Boli" panose="02000500030200090000" pitchFamily="2" charset="0"/>
                  <a:cs typeface="MV Boli" panose="02000500030200090000" pitchFamily="2" charset="0"/>
                </a:rPr>
                <a:t>Infosystems</a:t>
              </a:r>
              <a:endParaRPr lang="en-US" sz="2400" b="1" dirty="0">
                <a:solidFill>
                  <a:srgbClr val="110D4B"/>
                </a:solidFill>
                <a:latin typeface="MV Boli" panose="02000500030200090000" pitchFamily="2" charset="0"/>
                <a:cs typeface="MV Boli" panose="02000500030200090000" pitchFamily="2" charset="0"/>
              </a:endParaRPr>
            </a:p>
          </p:txBody>
        </p:sp>
        <p:sp>
          <p:nvSpPr>
            <p:cNvPr id="258" name="TextBox 257">
              <a:extLst>
                <a:ext uri="{FF2B5EF4-FFF2-40B4-BE49-F238E27FC236}">
                  <a16:creationId xmlns="" xmlns:a16="http://schemas.microsoft.com/office/drawing/2014/main" id="{9B6D4346-1251-47B1-831A-73E3DC969CF6}"/>
                </a:ext>
              </a:extLst>
            </p:cNvPr>
            <p:cNvSpPr txBox="1"/>
            <p:nvPr/>
          </p:nvSpPr>
          <p:spPr>
            <a:xfrm>
              <a:off x="466266" y="4853747"/>
              <a:ext cx="2644771" cy="369332"/>
            </a:xfrm>
            <a:prstGeom prst="rect">
              <a:avLst/>
            </a:prstGeom>
            <a:noFill/>
          </p:spPr>
          <p:txBody>
            <a:bodyPr wrap="square" rtlCol="0">
              <a:spAutoFit/>
            </a:bodyPr>
            <a:lstStyle/>
            <a:p>
              <a:pPr algn="ctr"/>
              <a:endParaRPr lang="en-US" b="1" dirty="0">
                <a:solidFill>
                  <a:srgbClr val="110D4B"/>
                </a:solidFill>
                <a:latin typeface="MV Boli" panose="02000500030200090000" pitchFamily="2" charset="0"/>
                <a:cs typeface="MV Boli" panose="02000500030200090000" pitchFamily="2" charset="0"/>
              </a:endParaRPr>
            </a:p>
          </p:txBody>
        </p:sp>
      </p:grpSp>
      <p:pic>
        <p:nvPicPr>
          <p:cNvPr id="5" name="Picture 4"/>
          <p:cNvPicPr>
            <a:picLocks noChangeAspect="1"/>
          </p:cNvPicPr>
          <p:nvPr/>
        </p:nvPicPr>
        <p:blipFill>
          <a:blip r:embed="rId2"/>
          <a:stretch>
            <a:fillRect/>
          </a:stretch>
        </p:blipFill>
        <p:spPr>
          <a:xfrm>
            <a:off x="7653197" y="4574088"/>
            <a:ext cx="1448203" cy="1125547"/>
          </a:xfrm>
          <a:prstGeom prst="rect">
            <a:avLst/>
          </a:prstGeom>
        </p:spPr>
      </p:pic>
      <p:pic>
        <p:nvPicPr>
          <p:cNvPr id="6" name="Picture 5"/>
          <p:cNvPicPr>
            <a:picLocks noChangeAspect="1"/>
          </p:cNvPicPr>
          <p:nvPr/>
        </p:nvPicPr>
        <p:blipFill>
          <a:blip r:embed="rId3"/>
          <a:stretch>
            <a:fillRect/>
          </a:stretch>
        </p:blipFill>
        <p:spPr>
          <a:xfrm>
            <a:off x="3782815" y="2229801"/>
            <a:ext cx="2498017" cy="709496"/>
          </a:xfrm>
          <a:prstGeom prst="rect">
            <a:avLst/>
          </a:prstGeom>
        </p:spPr>
      </p:pic>
      <p:pic>
        <p:nvPicPr>
          <p:cNvPr id="1028" name="Picture 4" descr="https://cdn-fkmel.nitrocdn.com/slETXZYLLhlsWPFBEAEXFfbCbgFLDgBU/assets/images/optimized/rev-e96e172/www.rsystems.com/wp-content/themes/rsystems/images/footer-menu-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32086" y="2229801"/>
            <a:ext cx="1531957" cy="90441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yogi.com"/>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37112" y="2244037"/>
            <a:ext cx="1736840" cy="73756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JindalX pink 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82903" y="4731830"/>
            <a:ext cx="2647306" cy="69334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CL Infosystems - Crunchbase Company Profile &amp; Funding"/>
          <p:cNvPicPr>
            <a:picLocks noChangeAspect="1" noChangeArrowheads="1"/>
          </p:cNvPicPr>
          <p:nvPr/>
        </p:nvPicPr>
        <p:blipFill rotWithShape="1">
          <a:blip r:embed="rId7">
            <a:extLst>
              <a:ext uri="{28A0092B-C50C-407E-A947-70E740481C1C}">
                <a14:useLocalDpi xmlns:a14="http://schemas.microsoft.com/office/drawing/2010/main" val="0"/>
              </a:ext>
            </a:extLst>
          </a:blip>
          <a:srcRect l="16668" t="37728" r="18473" b="35788"/>
          <a:stretch/>
        </p:blipFill>
        <p:spPr bwMode="auto">
          <a:xfrm>
            <a:off x="4432474" y="4720272"/>
            <a:ext cx="2286000" cy="933450"/>
          </a:xfrm>
          <a:prstGeom prst="rect">
            <a:avLst/>
          </a:prstGeom>
          <a:noFill/>
          <a:extLst>
            <a:ext uri="{909E8E84-426E-40DD-AFC4-6F175D3DCCD1}">
              <a14:hiddenFill xmlns:a14="http://schemas.microsoft.com/office/drawing/2010/main">
                <a:solidFill>
                  <a:srgbClr val="FFFFFF"/>
                </a:solidFill>
              </a14:hiddenFill>
            </a:ext>
          </a:extLst>
        </p:spPr>
      </p:pic>
      <p:grpSp>
        <p:nvGrpSpPr>
          <p:cNvPr id="259" name="Group 258">
            <a:extLst>
              <a:ext uri="{FF2B5EF4-FFF2-40B4-BE49-F238E27FC236}">
                <a16:creationId xmlns:a16="http://schemas.microsoft.com/office/drawing/2014/main" xmlns="" id="{1348792E-1C17-488A-8522-4BEECDAF32C9}"/>
              </a:ext>
            </a:extLst>
          </p:cNvPr>
          <p:cNvGrpSpPr/>
          <p:nvPr/>
        </p:nvGrpSpPr>
        <p:grpSpPr>
          <a:xfrm>
            <a:off x="1144128" y="209823"/>
            <a:ext cx="8073213" cy="1408654"/>
            <a:chOff x="3363906" y="238883"/>
            <a:chExt cx="5205437" cy="960649"/>
          </a:xfrm>
        </p:grpSpPr>
        <p:sp>
          <p:nvSpPr>
            <p:cNvPr id="260" name="TextBox 259">
              <a:extLst>
                <a:ext uri="{FF2B5EF4-FFF2-40B4-BE49-F238E27FC236}">
                  <a16:creationId xmlns:a16="http://schemas.microsoft.com/office/drawing/2014/main" xmlns="" id="{128D7A39-9F11-4EF7-909B-4BFBB6E25816}"/>
                </a:ext>
              </a:extLst>
            </p:cNvPr>
            <p:cNvSpPr txBox="1"/>
            <p:nvPr/>
          </p:nvSpPr>
          <p:spPr>
            <a:xfrm>
              <a:off x="3530262" y="238883"/>
              <a:ext cx="4836697" cy="629676"/>
            </a:xfrm>
            <a:prstGeom prst="rect">
              <a:avLst/>
            </a:prstGeom>
            <a:noFill/>
          </p:spPr>
          <p:txBody>
            <a:bodyPr wrap="square" rtlCol="0">
              <a:spAutoFit/>
            </a:bodyPr>
            <a:lstStyle/>
            <a:p>
              <a:pPr algn="ctr"/>
              <a:r>
                <a:rPr lang="en-US" sz="540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Showcard Gothic" panose="04020904020102020604" pitchFamily="82" charset="0"/>
                </a:rPr>
                <a:t>Our Clients</a:t>
              </a:r>
              <a:endParaRPr lang="en-US" sz="54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Showcard Gothic" panose="04020904020102020604" pitchFamily="82" charset="0"/>
              </a:endParaRPr>
            </a:p>
          </p:txBody>
        </p:sp>
        <p:sp>
          <p:nvSpPr>
            <p:cNvPr id="261" name="TextBox 260">
              <a:extLst>
                <a:ext uri="{FF2B5EF4-FFF2-40B4-BE49-F238E27FC236}">
                  <a16:creationId xmlns:a16="http://schemas.microsoft.com/office/drawing/2014/main" xmlns="" id="{DB3E8677-B7E9-40EC-8AF5-67CF093C06AC}"/>
                </a:ext>
              </a:extLst>
            </p:cNvPr>
            <p:cNvSpPr txBox="1"/>
            <p:nvPr/>
          </p:nvSpPr>
          <p:spPr>
            <a:xfrm>
              <a:off x="3363906" y="800737"/>
              <a:ext cx="5205437" cy="398795"/>
            </a:xfrm>
            <a:prstGeom prst="rect">
              <a:avLst/>
            </a:prstGeom>
            <a:noFill/>
          </p:spPr>
          <p:txBody>
            <a:bodyPr wrap="square" rtlCol="0">
              <a:spAutoFit/>
            </a:bodyPr>
            <a:lstStyle/>
            <a:p>
              <a:pPr algn="ctr"/>
              <a:r>
                <a:rPr lang="en-US" sz="3200" b="1" dirty="0">
                  <a:solidFill>
                    <a:schemeClr val="tx1">
                      <a:lumMod val="75000"/>
                      <a:lumOff val="25000"/>
                    </a:schemeClr>
                  </a:solidFill>
                  <a:latin typeface="SimSun-ExtB" panose="02010609060101010101" pitchFamily="49" charset="-122"/>
                  <a:ea typeface="SimSun-ExtB" panose="02010609060101010101" pitchFamily="49" charset="-122"/>
                </a:rPr>
                <a:t>Combining Old and New for </a:t>
              </a:r>
              <a:r>
                <a:rPr lang="en-US" sz="3200" b="1" dirty="0" smtClean="0">
                  <a:solidFill>
                    <a:schemeClr val="tx1">
                      <a:lumMod val="75000"/>
                      <a:lumOff val="25000"/>
                    </a:schemeClr>
                  </a:solidFill>
                  <a:latin typeface="SimSun-ExtB" panose="02010609060101010101" pitchFamily="49" charset="-122"/>
                  <a:ea typeface="SimSun-ExtB" panose="02010609060101010101" pitchFamily="49" charset="-122"/>
                </a:rPr>
                <a:t>Success</a:t>
              </a:r>
              <a:endParaRPr lang="en-US" sz="3200" b="1" dirty="0">
                <a:solidFill>
                  <a:schemeClr val="tx1">
                    <a:lumMod val="75000"/>
                    <a:lumOff val="25000"/>
                  </a:schemeClr>
                </a:solidFill>
                <a:latin typeface="SimSun-ExtB" panose="02010609060101010101" pitchFamily="49" charset="-122"/>
                <a:ea typeface="SimSun-ExtB" panose="02010609060101010101" pitchFamily="49" charset="-122"/>
              </a:endParaRPr>
            </a:p>
          </p:txBody>
        </p:sp>
      </p:grpSp>
    </p:spTree>
    <p:extLst>
      <p:ext uri="{BB962C8B-B14F-4D97-AF65-F5344CB8AC3E}">
        <p14:creationId xmlns:p14="http://schemas.microsoft.com/office/powerpoint/2010/main" val="2492784459"/>
      </p:ext>
    </p:extLst>
  </p:cSld>
  <p:clrMapOvr>
    <a:masterClrMapping/>
  </p:clrMapOvr>
  <p:transition spd="slow">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59"/>
                                        </p:tgtEl>
                                        <p:attrNameLst>
                                          <p:attrName>style.visibility</p:attrName>
                                        </p:attrNameLst>
                                      </p:cBhvr>
                                      <p:to>
                                        <p:strVal val="visible"/>
                                      </p:to>
                                    </p:set>
                                    <p:animEffect transition="in" filter="fade">
                                      <p:cBhvr>
                                        <p:cTn id="7" dur="500"/>
                                        <p:tgtEl>
                                          <p:spTgt spid="259"/>
                                        </p:tgtEl>
                                      </p:cBhvr>
                                    </p:animEffect>
                                  </p:childTnLst>
                                </p:cTn>
                              </p:par>
                            </p:childTnLst>
                          </p:cTn>
                        </p:par>
                        <p:par>
                          <p:cTn id="8" fill="hold">
                            <p:stCondLst>
                              <p:cond delay="500"/>
                            </p:stCondLst>
                            <p:childTnLst>
                              <p:par>
                                <p:cTn id="9" presetID="4" presetClass="entr" presetSubtype="32" fill="hold" nodeType="afterEffect">
                                  <p:stCondLst>
                                    <p:cond delay="0"/>
                                  </p:stCondLst>
                                  <p:childTnLst>
                                    <p:set>
                                      <p:cBhvr>
                                        <p:cTn id="10" dur="1" fill="hold">
                                          <p:stCondLst>
                                            <p:cond delay="0"/>
                                          </p:stCondLst>
                                        </p:cTn>
                                        <p:tgtEl>
                                          <p:spTgt spid="1028"/>
                                        </p:tgtEl>
                                        <p:attrNameLst>
                                          <p:attrName>style.visibility</p:attrName>
                                        </p:attrNameLst>
                                      </p:cBhvr>
                                      <p:to>
                                        <p:strVal val="visible"/>
                                      </p:to>
                                    </p:set>
                                    <p:animEffect transition="in" filter="box(out)">
                                      <p:cBhvr>
                                        <p:cTn id="11" dur="500"/>
                                        <p:tgtEl>
                                          <p:spTgt spid="1028"/>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232"/>
                                        </p:tgtEl>
                                        <p:attrNameLst>
                                          <p:attrName>style.visibility</p:attrName>
                                        </p:attrNameLst>
                                      </p:cBhvr>
                                      <p:to>
                                        <p:strVal val="visible"/>
                                      </p:to>
                                    </p:set>
                                    <p:animEffect transition="in" filter="fade">
                                      <p:cBhvr>
                                        <p:cTn id="15" dur="500"/>
                                        <p:tgtEl>
                                          <p:spTgt spid="232"/>
                                        </p:tgtEl>
                                      </p:cBhvr>
                                    </p:animEffect>
                                    <p:anim calcmode="lin" valueType="num">
                                      <p:cBhvr>
                                        <p:cTn id="16" dur="500" fill="hold"/>
                                        <p:tgtEl>
                                          <p:spTgt spid="232"/>
                                        </p:tgtEl>
                                        <p:attrNameLst>
                                          <p:attrName>ppt_x</p:attrName>
                                        </p:attrNameLst>
                                      </p:cBhvr>
                                      <p:tavLst>
                                        <p:tav tm="0">
                                          <p:val>
                                            <p:strVal val="#ppt_x"/>
                                          </p:val>
                                        </p:tav>
                                        <p:tav tm="100000">
                                          <p:val>
                                            <p:strVal val="#ppt_x"/>
                                          </p:val>
                                        </p:tav>
                                      </p:tavLst>
                                    </p:anim>
                                    <p:anim calcmode="lin" valueType="num">
                                      <p:cBhvr>
                                        <p:cTn id="17" dur="500" fill="hold"/>
                                        <p:tgtEl>
                                          <p:spTgt spid="232"/>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42" presetClass="entr" presetSubtype="0" fill="hold" nodeType="afterEffect">
                                  <p:stCondLst>
                                    <p:cond delay="0"/>
                                  </p:stCondLst>
                                  <p:childTnLst>
                                    <p:set>
                                      <p:cBhvr>
                                        <p:cTn id="20" dur="1" fill="hold">
                                          <p:stCondLst>
                                            <p:cond delay="0"/>
                                          </p:stCondLst>
                                        </p:cTn>
                                        <p:tgtEl>
                                          <p:spTgt spid="184"/>
                                        </p:tgtEl>
                                        <p:attrNameLst>
                                          <p:attrName>style.visibility</p:attrName>
                                        </p:attrNameLst>
                                      </p:cBhvr>
                                      <p:to>
                                        <p:strVal val="visible"/>
                                      </p:to>
                                    </p:set>
                                    <p:animEffect transition="in" filter="fade">
                                      <p:cBhvr>
                                        <p:cTn id="21" dur="500"/>
                                        <p:tgtEl>
                                          <p:spTgt spid="184"/>
                                        </p:tgtEl>
                                      </p:cBhvr>
                                    </p:animEffect>
                                    <p:anim calcmode="lin" valueType="num">
                                      <p:cBhvr>
                                        <p:cTn id="22" dur="500" fill="hold"/>
                                        <p:tgtEl>
                                          <p:spTgt spid="184"/>
                                        </p:tgtEl>
                                        <p:attrNameLst>
                                          <p:attrName>ppt_x</p:attrName>
                                        </p:attrNameLst>
                                      </p:cBhvr>
                                      <p:tavLst>
                                        <p:tav tm="0">
                                          <p:val>
                                            <p:strVal val="#ppt_x"/>
                                          </p:val>
                                        </p:tav>
                                        <p:tav tm="100000">
                                          <p:val>
                                            <p:strVal val="#ppt_x"/>
                                          </p:val>
                                        </p:tav>
                                      </p:tavLst>
                                    </p:anim>
                                    <p:anim calcmode="lin" valueType="num">
                                      <p:cBhvr>
                                        <p:cTn id="23" dur="500" fill="hold"/>
                                        <p:tgtEl>
                                          <p:spTgt spid="184"/>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4" presetClass="entr" presetSubtype="32"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ox(out)">
                                      <p:cBhvr>
                                        <p:cTn id="27" dur="500"/>
                                        <p:tgtEl>
                                          <p:spTgt spid="6"/>
                                        </p:tgtEl>
                                      </p:cBhvr>
                                    </p:animEffect>
                                  </p:childTnLst>
                                </p:cTn>
                              </p:par>
                            </p:childTnLst>
                          </p:cTn>
                        </p:par>
                        <p:par>
                          <p:cTn id="28" fill="hold">
                            <p:stCondLst>
                              <p:cond delay="2500"/>
                            </p:stCondLst>
                            <p:childTnLst>
                              <p:par>
                                <p:cTn id="29" presetID="4" presetClass="entr" presetSubtype="32" fill="hold" nodeType="afterEffect">
                                  <p:stCondLst>
                                    <p:cond delay="0"/>
                                  </p:stCondLst>
                                  <p:childTnLst>
                                    <p:set>
                                      <p:cBhvr>
                                        <p:cTn id="30" dur="1" fill="hold">
                                          <p:stCondLst>
                                            <p:cond delay="0"/>
                                          </p:stCondLst>
                                        </p:cTn>
                                        <p:tgtEl>
                                          <p:spTgt spid="1030"/>
                                        </p:tgtEl>
                                        <p:attrNameLst>
                                          <p:attrName>style.visibility</p:attrName>
                                        </p:attrNameLst>
                                      </p:cBhvr>
                                      <p:to>
                                        <p:strVal val="visible"/>
                                      </p:to>
                                    </p:set>
                                    <p:animEffect transition="in" filter="box(out)">
                                      <p:cBhvr>
                                        <p:cTn id="31" dur="500"/>
                                        <p:tgtEl>
                                          <p:spTgt spid="1030"/>
                                        </p:tgtEl>
                                      </p:cBhvr>
                                    </p:animEffect>
                                  </p:childTnLst>
                                </p:cTn>
                              </p:par>
                            </p:childTnLst>
                          </p:cTn>
                        </p:par>
                        <p:par>
                          <p:cTn id="32" fill="hold">
                            <p:stCondLst>
                              <p:cond delay="3000"/>
                            </p:stCondLst>
                            <p:childTnLst>
                              <p:par>
                                <p:cTn id="33" presetID="42" presetClass="entr" presetSubtype="0" fill="hold" nodeType="afterEffect">
                                  <p:stCondLst>
                                    <p:cond delay="0"/>
                                  </p:stCondLst>
                                  <p:childTnLst>
                                    <p:set>
                                      <p:cBhvr>
                                        <p:cTn id="34" dur="1" fill="hold">
                                          <p:stCondLst>
                                            <p:cond delay="0"/>
                                          </p:stCondLst>
                                        </p:cTn>
                                        <p:tgtEl>
                                          <p:spTgt spid="238"/>
                                        </p:tgtEl>
                                        <p:attrNameLst>
                                          <p:attrName>style.visibility</p:attrName>
                                        </p:attrNameLst>
                                      </p:cBhvr>
                                      <p:to>
                                        <p:strVal val="visible"/>
                                      </p:to>
                                    </p:set>
                                    <p:animEffect transition="in" filter="fade">
                                      <p:cBhvr>
                                        <p:cTn id="35" dur="500"/>
                                        <p:tgtEl>
                                          <p:spTgt spid="238"/>
                                        </p:tgtEl>
                                      </p:cBhvr>
                                    </p:animEffect>
                                    <p:anim calcmode="lin" valueType="num">
                                      <p:cBhvr>
                                        <p:cTn id="36" dur="500" fill="hold"/>
                                        <p:tgtEl>
                                          <p:spTgt spid="238"/>
                                        </p:tgtEl>
                                        <p:attrNameLst>
                                          <p:attrName>ppt_x</p:attrName>
                                        </p:attrNameLst>
                                      </p:cBhvr>
                                      <p:tavLst>
                                        <p:tav tm="0">
                                          <p:val>
                                            <p:strVal val="#ppt_x"/>
                                          </p:val>
                                        </p:tav>
                                        <p:tav tm="100000">
                                          <p:val>
                                            <p:strVal val="#ppt_x"/>
                                          </p:val>
                                        </p:tav>
                                      </p:tavLst>
                                    </p:anim>
                                    <p:anim calcmode="lin" valueType="num">
                                      <p:cBhvr>
                                        <p:cTn id="37" dur="500" fill="hold"/>
                                        <p:tgtEl>
                                          <p:spTgt spid="238"/>
                                        </p:tgtEl>
                                        <p:attrNameLst>
                                          <p:attrName>ppt_y</p:attrName>
                                        </p:attrNameLst>
                                      </p:cBhvr>
                                      <p:tavLst>
                                        <p:tav tm="0">
                                          <p:val>
                                            <p:strVal val="#ppt_y+.1"/>
                                          </p:val>
                                        </p:tav>
                                        <p:tav tm="100000">
                                          <p:val>
                                            <p:strVal val="#ppt_y"/>
                                          </p:val>
                                        </p:tav>
                                      </p:tavLst>
                                    </p:anim>
                                  </p:childTnLst>
                                </p:cTn>
                              </p:par>
                            </p:childTnLst>
                          </p:cTn>
                        </p:par>
                        <p:par>
                          <p:cTn id="38" fill="hold">
                            <p:stCondLst>
                              <p:cond delay="3500"/>
                            </p:stCondLst>
                            <p:childTnLst>
                              <p:par>
                                <p:cTn id="39" presetID="4" presetClass="entr" presetSubtype="32" fill="hold" nodeType="afterEffect">
                                  <p:stCondLst>
                                    <p:cond delay="0"/>
                                  </p:stCondLst>
                                  <p:childTnLst>
                                    <p:set>
                                      <p:cBhvr>
                                        <p:cTn id="40" dur="1" fill="hold">
                                          <p:stCondLst>
                                            <p:cond delay="0"/>
                                          </p:stCondLst>
                                        </p:cTn>
                                        <p:tgtEl>
                                          <p:spTgt spid="1032"/>
                                        </p:tgtEl>
                                        <p:attrNameLst>
                                          <p:attrName>style.visibility</p:attrName>
                                        </p:attrNameLst>
                                      </p:cBhvr>
                                      <p:to>
                                        <p:strVal val="visible"/>
                                      </p:to>
                                    </p:set>
                                    <p:animEffect transition="in" filter="box(out)">
                                      <p:cBhvr>
                                        <p:cTn id="41" dur="500"/>
                                        <p:tgtEl>
                                          <p:spTgt spid="1032"/>
                                        </p:tgtEl>
                                      </p:cBhvr>
                                    </p:animEffect>
                                  </p:childTnLst>
                                </p:cTn>
                              </p:par>
                            </p:childTnLst>
                          </p:cTn>
                        </p:par>
                        <p:par>
                          <p:cTn id="42" fill="hold">
                            <p:stCondLst>
                              <p:cond delay="4000"/>
                            </p:stCondLst>
                            <p:childTnLst>
                              <p:par>
                                <p:cTn id="43" presetID="42" presetClass="entr" presetSubtype="0" fill="hold" nodeType="afterEffect">
                                  <p:stCondLst>
                                    <p:cond delay="0"/>
                                  </p:stCondLst>
                                  <p:childTnLst>
                                    <p:set>
                                      <p:cBhvr>
                                        <p:cTn id="44" dur="1" fill="hold">
                                          <p:stCondLst>
                                            <p:cond delay="0"/>
                                          </p:stCondLst>
                                        </p:cTn>
                                        <p:tgtEl>
                                          <p:spTgt spid="244"/>
                                        </p:tgtEl>
                                        <p:attrNameLst>
                                          <p:attrName>style.visibility</p:attrName>
                                        </p:attrNameLst>
                                      </p:cBhvr>
                                      <p:to>
                                        <p:strVal val="visible"/>
                                      </p:to>
                                    </p:set>
                                    <p:animEffect transition="in" filter="fade">
                                      <p:cBhvr>
                                        <p:cTn id="45" dur="500"/>
                                        <p:tgtEl>
                                          <p:spTgt spid="244"/>
                                        </p:tgtEl>
                                      </p:cBhvr>
                                    </p:animEffect>
                                    <p:anim calcmode="lin" valueType="num">
                                      <p:cBhvr>
                                        <p:cTn id="46" dur="500" fill="hold"/>
                                        <p:tgtEl>
                                          <p:spTgt spid="244"/>
                                        </p:tgtEl>
                                        <p:attrNameLst>
                                          <p:attrName>ppt_x</p:attrName>
                                        </p:attrNameLst>
                                      </p:cBhvr>
                                      <p:tavLst>
                                        <p:tav tm="0">
                                          <p:val>
                                            <p:strVal val="#ppt_x"/>
                                          </p:val>
                                        </p:tav>
                                        <p:tav tm="100000">
                                          <p:val>
                                            <p:strVal val="#ppt_x"/>
                                          </p:val>
                                        </p:tav>
                                      </p:tavLst>
                                    </p:anim>
                                    <p:anim calcmode="lin" valueType="num">
                                      <p:cBhvr>
                                        <p:cTn id="47" dur="500" fill="hold"/>
                                        <p:tgtEl>
                                          <p:spTgt spid="244"/>
                                        </p:tgtEl>
                                        <p:attrNameLst>
                                          <p:attrName>ppt_y</p:attrName>
                                        </p:attrNameLst>
                                      </p:cBhvr>
                                      <p:tavLst>
                                        <p:tav tm="0">
                                          <p:val>
                                            <p:strVal val="#ppt_y+.1"/>
                                          </p:val>
                                        </p:tav>
                                        <p:tav tm="100000">
                                          <p:val>
                                            <p:strVal val="#ppt_y"/>
                                          </p:val>
                                        </p:tav>
                                      </p:tavLst>
                                    </p:anim>
                                  </p:childTnLst>
                                </p:cTn>
                              </p:par>
                            </p:childTnLst>
                          </p:cTn>
                        </p:par>
                        <p:par>
                          <p:cTn id="48" fill="hold">
                            <p:stCondLst>
                              <p:cond delay="4500"/>
                            </p:stCondLst>
                            <p:childTnLst>
                              <p:par>
                                <p:cTn id="49" presetID="42" presetClass="entr" presetSubtype="0" fill="hold" nodeType="afterEffect">
                                  <p:stCondLst>
                                    <p:cond delay="0"/>
                                  </p:stCondLst>
                                  <p:childTnLst>
                                    <p:set>
                                      <p:cBhvr>
                                        <p:cTn id="50" dur="1" fill="hold">
                                          <p:stCondLst>
                                            <p:cond delay="0"/>
                                          </p:stCondLst>
                                        </p:cTn>
                                        <p:tgtEl>
                                          <p:spTgt spid="256"/>
                                        </p:tgtEl>
                                        <p:attrNameLst>
                                          <p:attrName>style.visibility</p:attrName>
                                        </p:attrNameLst>
                                      </p:cBhvr>
                                      <p:to>
                                        <p:strVal val="visible"/>
                                      </p:to>
                                    </p:set>
                                    <p:animEffect transition="in" filter="fade">
                                      <p:cBhvr>
                                        <p:cTn id="51" dur="500"/>
                                        <p:tgtEl>
                                          <p:spTgt spid="256"/>
                                        </p:tgtEl>
                                      </p:cBhvr>
                                    </p:animEffect>
                                    <p:anim calcmode="lin" valueType="num">
                                      <p:cBhvr>
                                        <p:cTn id="52" dur="500" fill="hold"/>
                                        <p:tgtEl>
                                          <p:spTgt spid="256"/>
                                        </p:tgtEl>
                                        <p:attrNameLst>
                                          <p:attrName>ppt_x</p:attrName>
                                        </p:attrNameLst>
                                      </p:cBhvr>
                                      <p:tavLst>
                                        <p:tav tm="0">
                                          <p:val>
                                            <p:strVal val="#ppt_x"/>
                                          </p:val>
                                        </p:tav>
                                        <p:tav tm="100000">
                                          <p:val>
                                            <p:strVal val="#ppt_x"/>
                                          </p:val>
                                        </p:tav>
                                      </p:tavLst>
                                    </p:anim>
                                    <p:anim calcmode="lin" valueType="num">
                                      <p:cBhvr>
                                        <p:cTn id="53" dur="500" fill="hold"/>
                                        <p:tgtEl>
                                          <p:spTgt spid="256"/>
                                        </p:tgtEl>
                                        <p:attrNameLst>
                                          <p:attrName>ppt_y</p:attrName>
                                        </p:attrNameLst>
                                      </p:cBhvr>
                                      <p:tavLst>
                                        <p:tav tm="0">
                                          <p:val>
                                            <p:strVal val="#ppt_y+.1"/>
                                          </p:val>
                                        </p:tav>
                                        <p:tav tm="100000">
                                          <p:val>
                                            <p:strVal val="#ppt_y"/>
                                          </p:val>
                                        </p:tav>
                                      </p:tavLst>
                                    </p:anim>
                                  </p:childTnLst>
                                </p:cTn>
                              </p:par>
                            </p:childTnLst>
                          </p:cTn>
                        </p:par>
                        <p:par>
                          <p:cTn id="54" fill="hold">
                            <p:stCondLst>
                              <p:cond delay="5000"/>
                            </p:stCondLst>
                            <p:childTnLst>
                              <p:par>
                                <p:cTn id="55" presetID="4" presetClass="entr" presetSubtype="32" fill="hold" nodeType="afterEffect">
                                  <p:stCondLst>
                                    <p:cond delay="0"/>
                                  </p:stCondLst>
                                  <p:childTnLst>
                                    <p:set>
                                      <p:cBhvr>
                                        <p:cTn id="56" dur="1" fill="hold">
                                          <p:stCondLst>
                                            <p:cond delay="0"/>
                                          </p:stCondLst>
                                        </p:cTn>
                                        <p:tgtEl>
                                          <p:spTgt spid="1034"/>
                                        </p:tgtEl>
                                        <p:attrNameLst>
                                          <p:attrName>style.visibility</p:attrName>
                                        </p:attrNameLst>
                                      </p:cBhvr>
                                      <p:to>
                                        <p:strVal val="visible"/>
                                      </p:to>
                                    </p:set>
                                    <p:animEffect transition="in" filter="box(out)">
                                      <p:cBhvr>
                                        <p:cTn id="57" dur="500"/>
                                        <p:tgtEl>
                                          <p:spTgt spid="1034"/>
                                        </p:tgtEl>
                                      </p:cBhvr>
                                    </p:animEffect>
                                  </p:childTnLst>
                                </p:cTn>
                              </p:par>
                            </p:childTnLst>
                          </p:cTn>
                        </p:par>
                        <p:par>
                          <p:cTn id="58" fill="hold">
                            <p:stCondLst>
                              <p:cond delay="5500"/>
                            </p:stCondLst>
                            <p:childTnLst>
                              <p:par>
                                <p:cTn id="59" presetID="42" presetClass="entr" presetSubtype="0" fill="hold" nodeType="afterEffect">
                                  <p:stCondLst>
                                    <p:cond delay="0"/>
                                  </p:stCondLst>
                                  <p:childTnLst>
                                    <p:set>
                                      <p:cBhvr>
                                        <p:cTn id="60" dur="1" fill="hold">
                                          <p:stCondLst>
                                            <p:cond delay="0"/>
                                          </p:stCondLst>
                                        </p:cTn>
                                        <p:tgtEl>
                                          <p:spTgt spid="226"/>
                                        </p:tgtEl>
                                        <p:attrNameLst>
                                          <p:attrName>style.visibility</p:attrName>
                                        </p:attrNameLst>
                                      </p:cBhvr>
                                      <p:to>
                                        <p:strVal val="visible"/>
                                      </p:to>
                                    </p:set>
                                    <p:animEffect transition="in" filter="fade">
                                      <p:cBhvr>
                                        <p:cTn id="61" dur="500"/>
                                        <p:tgtEl>
                                          <p:spTgt spid="226"/>
                                        </p:tgtEl>
                                      </p:cBhvr>
                                    </p:animEffect>
                                    <p:anim calcmode="lin" valueType="num">
                                      <p:cBhvr>
                                        <p:cTn id="62" dur="500" fill="hold"/>
                                        <p:tgtEl>
                                          <p:spTgt spid="226"/>
                                        </p:tgtEl>
                                        <p:attrNameLst>
                                          <p:attrName>ppt_x</p:attrName>
                                        </p:attrNameLst>
                                      </p:cBhvr>
                                      <p:tavLst>
                                        <p:tav tm="0">
                                          <p:val>
                                            <p:strVal val="#ppt_x"/>
                                          </p:val>
                                        </p:tav>
                                        <p:tav tm="100000">
                                          <p:val>
                                            <p:strVal val="#ppt_x"/>
                                          </p:val>
                                        </p:tav>
                                      </p:tavLst>
                                    </p:anim>
                                    <p:anim calcmode="lin" valueType="num">
                                      <p:cBhvr>
                                        <p:cTn id="63" dur="500" fill="hold"/>
                                        <p:tgtEl>
                                          <p:spTgt spid="226"/>
                                        </p:tgtEl>
                                        <p:attrNameLst>
                                          <p:attrName>ppt_y</p:attrName>
                                        </p:attrNameLst>
                                      </p:cBhvr>
                                      <p:tavLst>
                                        <p:tav tm="0">
                                          <p:val>
                                            <p:strVal val="#ppt_y+.1"/>
                                          </p:val>
                                        </p:tav>
                                        <p:tav tm="100000">
                                          <p:val>
                                            <p:strVal val="#ppt_y"/>
                                          </p:val>
                                        </p:tav>
                                      </p:tavLst>
                                    </p:anim>
                                  </p:childTnLst>
                                </p:cTn>
                              </p:par>
                            </p:childTnLst>
                          </p:cTn>
                        </p:par>
                        <p:par>
                          <p:cTn id="64" fill="hold">
                            <p:stCondLst>
                              <p:cond delay="6000"/>
                            </p:stCondLst>
                            <p:childTnLst>
                              <p:par>
                                <p:cTn id="65" presetID="6" presetClass="entr" presetSubtype="32" fill="hold" nodeType="afterEffect">
                                  <p:stCondLst>
                                    <p:cond delay="0"/>
                                  </p:stCondLst>
                                  <p:childTnLst>
                                    <p:set>
                                      <p:cBhvr>
                                        <p:cTn id="66" dur="1" fill="hold">
                                          <p:stCondLst>
                                            <p:cond delay="0"/>
                                          </p:stCondLst>
                                        </p:cTn>
                                        <p:tgtEl>
                                          <p:spTgt spid="5"/>
                                        </p:tgtEl>
                                        <p:attrNameLst>
                                          <p:attrName>style.visibility</p:attrName>
                                        </p:attrNameLst>
                                      </p:cBhvr>
                                      <p:to>
                                        <p:strVal val="visible"/>
                                      </p:to>
                                    </p:set>
                                    <p:animEffect transition="in" filter="circle(out)">
                                      <p:cBhvr>
                                        <p:cTn id="6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0EEF0"/>
        </a:solidFill>
        <a:effectLst/>
      </p:bgPr>
    </p:bg>
    <p:spTree>
      <p:nvGrpSpPr>
        <p:cNvPr id="1" name=""/>
        <p:cNvGrpSpPr/>
        <p:nvPr/>
      </p:nvGrpSpPr>
      <p:grpSpPr>
        <a:xfrm>
          <a:off x="0" y="0"/>
          <a:ext cx="0" cy="0"/>
          <a:chOff x="0" y="0"/>
          <a:chExt cx="0" cy="0"/>
        </a:xfrm>
      </p:grpSpPr>
      <p:sp>
        <p:nvSpPr>
          <p:cNvPr id="65" name="Rectangle 64">
            <a:extLst>
              <a:ext uri="{FF2B5EF4-FFF2-40B4-BE49-F238E27FC236}">
                <a16:creationId xmlns:a16="http://schemas.microsoft.com/office/drawing/2014/main" xmlns="" id="{CFC2F059-8E54-4001-8796-4C372505F15C}"/>
              </a:ext>
            </a:extLst>
          </p:cNvPr>
          <p:cNvSpPr/>
          <p:nvPr/>
        </p:nvSpPr>
        <p:spPr>
          <a:xfrm>
            <a:off x="-306158"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Rectangle 63">
            <a:extLst>
              <a:ext uri="{FF2B5EF4-FFF2-40B4-BE49-F238E27FC236}">
                <a16:creationId xmlns:a16="http://schemas.microsoft.com/office/drawing/2014/main" xmlns="" id="{CFC2F059-8E54-4001-8796-4C372505F15C}"/>
              </a:ext>
            </a:extLst>
          </p:cNvPr>
          <p:cNvSpPr/>
          <p:nvPr/>
        </p:nvSpPr>
        <p:spPr>
          <a:xfrm>
            <a:off x="-755739"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xmlns="" id="{CFC2F059-8E54-4001-8796-4C372505F15C}"/>
              </a:ext>
            </a:extLst>
          </p:cNvPr>
          <p:cNvSpPr/>
          <p:nvPr/>
        </p:nvSpPr>
        <p:spPr>
          <a:xfrm>
            <a:off x="-1205320"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a:extLst>
              <a:ext uri="{FF2B5EF4-FFF2-40B4-BE49-F238E27FC236}">
                <a16:creationId xmlns:a16="http://schemas.microsoft.com/office/drawing/2014/main" xmlns="" id="{006F4ED6-E10D-4D93-B4BB-A139F6FF6A4D}"/>
              </a:ext>
            </a:extLst>
          </p:cNvPr>
          <p:cNvSpPr/>
          <p:nvPr/>
        </p:nvSpPr>
        <p:spPr>
          <a:xfrm>
            <a:off x="-1654901"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ectangle 44">
            <a:extLst>
              <a:ext uri="{FF2B5EF4-FFF2-40B4-BE49-F238E27FC236}">
                <a16:creationId xmlns:a16="http://schemas.microsoft.com/office/drawing/2014/main" xmlns="" id="{0216CD6F-2374-4872-86F3-92F01698A734}"/>
              </a:ext>
            </a:extLst>
          </p:cNvPr>
          <p:cNvSpPr/>
          <p:nvPr/>
        </p:nvSpPr>
        <p:spPr>
          <a:xfrm>
            <a:off x="-2108163"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ectangle 50">
            <a:extLst>
              <a:ext uri="{FF2B5EF4-FFF2-40B4-BE49-F238E27FC236}">
                <a16:creationId xmlns:a16="http://schemas.microsoft.com/office/drawing/2014/main" xmlns="" id="{A5855400-E72A-4996-AD04-1CE953706F4D}"/>
              </a:ext>
            </a:extLst>
          </p:cNvPr>
          <p:cNvSpPr/>
          <p:nvPr/>
        </p:nvSpPr>
        <p:spPr>
          <a:xfrm>
            <a:off x="-2560666"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a:extLst>
              <a:ext uri="{FF2B5EF4-FFF2-40B4-BE49-F238E27FC236}">
                <a16:creationId xmlns:a16="http://schemas.microsoft.com/office/drawing/2014/main" xmlns="" id="{BEA7FB13-F899-4788-8132-1C0AE0F81BD2}"/>
              </a:ext>
            </a:extLst>
          </p:cNvPr>
          <p:cNvSpPr/>
          <p:nvPr/>
        </p:nvSpPr>
        <p:spPr>
          <a:xfrm>
            <a:off x="-3005806"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Rectangle 61">
            <a:extLst>
              <a:ext uri="{FF2B5EF4-FFF2-40B4-BE49-F238E27FC236}">
                <a16:creationId xmlns:a16="http://schemas.microsoft.com/office/drawing/2014/main" xmlns="" id="{A3725B73-D5E5-49E8-A59B-E16C8EEE661F}"/>
              </a:ext>
            </a:extLst>
          </p:cNvPr>
          <p:cNvSpPr/>
          <p:nvPr/>
        </p:nvSpPr>
        <p:spPr>
          <a:xfrm>
            <a:off x="-3459068"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2" name="TextBox 131">
            <a:extLst>
              <a:ext uri="{FF2B5EF4-FFF2-40B4-BE49-F238E27FC236}">
                <a16:creationId xmlns:a16="http://schemas.microsoft.com/office/drawing/2014/main" xmlns="" id="{0192D459-FCE7-47CA-AB13-2787C1BD3D6E}"/>
              </a:ext>
            </a:extLst>
          </p:cNvPr>
          <p:cNvSpPr txBox="1"/>
          <p:nvPr/>
        </p:nvSpPr>
        <p:spPr>
          <a:xfrm>
            <a:off x="-343655" y="3813"/>
            <a:ext cx="9555120" cy="2554545"/>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8000" b="1" dirty="0">
                <a:ln/>
                <a:solidFill>
                  <a:schemeClr val="accent3"/>
                </a:solidFill>
                <a:effectLst>
                  <a:reflection blurRad="6350" stA="55000" endA="300" endPos="45500" dir="5400000" sy="-100000" algn="bl" rotWithShape="0"/>
                </a:effectLst>
                <a:latin typeface="Snap ITC" panose="04040A07060A02020202" pitchFamily="82" charset="0"/>
              </a:rPr>
              <a:t>Marvel Placements </a:t>
            </a:r>
          </a:p>
        </p:txBody>
      </p:sp>
      <p:sp>
        <p:nvSpPr>
          <p:cNvPr id="136" name="TextBox 135">
            <a:extLst>
              <a:ext uri="{FF2B5EF4-FFF2-40B4-BE49-F238E27FC236}">
                <a16:creationId xmlns:a16="http://schemas.microsoft.com/office/drawing/2014/main" xmlns="" id="{ED13C0BD-FBA6-4D61-AC3D-AD4CA64761D4}"/>
              </a:ext>
            </a:extLst>
          </p:cNvPr>
          <p:cNvSpPr txBox="1"/>
          <p:nvPr/>
        </p:nvSpPr>
        <p:spPr>
          <a:xfrm>
            <a:off x="-610193" y="8607711"/>
            <a:ext cx="9486979" cy="400110"/>
          </a:xfrm>
          <a:prstGeom prst="rect">
            <a:avLst/>
          </a:prstGeom>
          <a:noFill/>
        </p:spPr>
        <p:txBody>
          <a:bodyPr wrap="square" rtlCol="0">
            <a:spAutoFit/>
          </a:bodyPr>
          <a:lstStyle/>
          <a:p>
            <a:endParaRPr lang="en-US" sz="2000" dirty="0">
              <a:ln w="0"/>
              <a:effectLst>
                <a:outerShdw blurRad="38100" dist="19050" dir="2700000" algn="tl" rotWithShape="0">
                  <a:schemeClr val="dk1">
                    <a:alpha val="40000"/>
                  </a:schemeClr>
                </a:outerShdw>
              </a:effectLst>
              <a:latin typeface="Tw Cen MT" panose="020B0602020104020603" pitchFamily="34" charset="0"/>
            </a:endParaRPr>
          </a:p>
        </p:txBody>
      </p:sp>
      <p:sp>
        <p:nvSpPr>
          <p:cNvPr id="66" name="TextBox 65">
            <a:extLst>
              <a:ext uri="{FF2B5EF4-FFF2-40B4-BE49-F238E27FC236}">
                <a16:creationId xmlns:a16="http://schemas.microsoft.com/office/drawing/2014/main" xmlns="" id="{E74A29A0-C51F-430C-8EAF-CE441CA1DC52}"/>
              </a:ext>
            </a:extLst>
          </p:cNvPr>
          <p:cNvSpPr txBox="1"/>
          <p:nvPr/>
        </p:nvSpPr>
        <p:spPr>
          <a:xfrm rot="16200000">
            <a:off x="10701586" y="5159445"/>
            <a:ext cx="1585916" cy="461665"/>
          </a:xfrm>
          <a:prstGeom prst="rect">
            <a:avLst/>
          </a:prstGeom>
          <a:solidFill>
            <a:schemeClr val="accent3">
              <a:lumMod val="75000"/>
            </a:schemeClr>
          </a:solidFill>
        </p:spPr>
        <p:txBody>
          <a:bodyPr wrap="square" rtlCol="0">
            <a:spAutoFit/>
          </a:bodyPr>
          <a:lstStyle/>
          <a:p>
            <a:pPr algn="ctr"/>
            <a:r>
              <a:rPr lang="en-US" sz="2400" b="1" dirty="0" smtClean="0">
                <a:solidFill>
                  <a:srgbClr val="F0EEF0"/>
                </a:solidFill>
                <a:latin typeface="Tw Cen MT" panose="020B0602020104020603" pitchFamily="34" charset="0"/>
              </a:rPr>
              <a:t>Choose US</a:t>
            </a:r>
            <a:endParaRPr lang="en-US" sz="2400" b="1" dirty="0">
              <a:solidFill>
                <a:srgbClr val="F0EEF0"/>
              </a:solidFill>
              <a:latin typeface="Tw Cen MT" panose="020B0602020104020603" pitchFamily="34" charset="0"/>
            </a:endParaRPr>
          </a:p>
        </p:txBody>
      </p:sp>
      <p:sp>
        <p:nvSpPr>
          <p:cNvPr id="67" name="TextBox 66">
            <a:extLst>
              <a:ext uri="{FF2B5EF4-FFF2-40B4-BE49-F238E27FC236}">
                <a16:creationId xmlns:a16="http://schemas.microsoft.com/office/drawing/2014/main" xmlns="" id="{6E418ABF-1DAB-43D8-896A-9F853AA47AEF}"/>
              </a:ext>
            </a:extLst>
          </p:cNvPr>
          <p:cNvSpPr txBox="1"/>
          <p:nvPr/>
        </p:nvSpPr>
        <p:spPr>
          <a:xfrm rot="16200000">
            <a:off x="8971928" y="1821380"/>
            <a:ext cx="1398033" cy="461665"/>
          </a:xfrm>
          <a:prstGeom prst="rect">
            <a:avLst/>
          </a:prstGeom>
          <a:solidFill>
            <a:srgbClr val="A29CEE"/>
          </a:solidFill>
        </p:spPr>
        <p:txBody>
          <a:bodyPr wrap="square" rtlCol="0">
            <a:spAutoFit/>
          </a:bodyPr>
          <a:lstStyle/>
          <a:p>
            <a:pPr algn="ctr"/>
            <a:r>
              <a:rPr lang="en-US" sz="2400" b="1" dirty="0">
                <a:solidFill>
                  <a:sysClr val="windowText" lastClr="000000"/>
                </a:solidFill>
                <a:latin typeface="Tw Cen MT" panose="020B0602020104020603" pitchFamily="34" charset="0"/>
              </a:rPr>
              <a:t>Positions </a:t>
            </a:r>
          </a:p>
        </p:txBody>
      </p:sp>
      <p:sp>
        <p:nvSpPr>
          <p:cNvPr id="68" name="TextBox 67">
            <a:extLst>
              <a:ext uri="{FF2B5EF4-FFF2-40B4-BE49-F238E27FC236}">
                <a16:creationId xmlns:a16="http://schemas.microsoft.com/office/drawing/2014/main" xmlns="" id="{99D26AEB-DEDC-41F2-8B5D-F8C7A74481C7}"/>
              </a:ext>
            </a:extLst>
          </p:cNvPr>
          <p:cNvSpPr txBox="1"/>
          <p:nvPr/>
        </p:nvSpPr>
        <p:spPr>
          <a:xfrm rot="16200000">
            <a:off x="9210878" y="2738666"/>
            <a:ext cx="1844319" cy="461665"/>
          </a:xfrm>
          <a:prstGeom prst="rect">
            <a:avLst/>
          </a:prstGeom>
          <a:solidFill>
            <a:srgbClr val="7168E6"/>
          </a:solidFill>
        </p:spPr>
        <p:txBody>
          <a:bodyPr wrap="square" rtlCol="0">
            <a:spAutoFit/>
          </a:bodyPr>
          <a:lstStyle/>
          <a:p>
            <a:pPr algn="ctr"/>
            <a:r>
              <a:rPr lang="en-US" sz="2400" b="1" dirty="0" smtClean="0">
                <a:solidFill>
                  <a:sysClr val="windowText" lastClr="000000"/>
                </a:solidFill>
                <a:latin typeface="Tw Cen MT" panose="020B0602020104020603" pitchFamily="34" charset="0"/>
              </a:rPr>
              <a:t>Know More</a:t>
            </a:r>
            <a:endParaRPr lang="en-US" sz="2400" b="1" dirty="0">
              <a:solidFill>
                <a:sysClr val="windowText" lastClr="000000"/>
              </a:solidFill>
              <a:latin typeface="Tw Cen MT" panose="020B0602020104020603" pitchFamily="34" charset="0"/>
            </a:endParaRPr>
          </a:p>
        </p:txBody>
      </p:sp>
      <p:sp>
        <p:nvSpPr>
          <p:cNvPr id="69" name="TextBox 68">
            <a:extLst>
              <a:ext uri="{FF2B5EF4-FFF2-40B4-BE49-F238E27FC236}">
                <a16:creationId xmlns:a16="http://schemas.microsoft.com/office/drawing/2014/main" xmlns="" id="{44541429-1ECE-4BE3-AE5C-D8D3203D9F21}"/>
              </a:ext>
            </a:extLst>
          </p:cNvPr>
          <p:cNvSpPr txBox="1"/>
          <p:nvPr/>
        </p:nvSpPr>
        <p:spPr>
          <a:xfrm rot="16200000">
            <a:off x="9969459" y="3649374"/>
            <a:ext cx="1233672" cy="461665"/>
          </a:xfrm>
          <a:prstGeom prst="rect">
            <a:avLst/>
          </a:prstGeom>
          <a:solidFill>
            <a:srgbClr val="4B40E0"/>
          </a:solidFill>
        </p:spPr>
        <p:txBody>
          <a:bodyPr wrap="square" rtlCol="0">
            <a:spAutoFit/>
          </a:bodyPr>
          <a:lstStyle/>
          <a:p>
            <a:pPr algn="ctr"/>
            <a:r>
              <a:rPr lang="en-US" sz="2400" b="1" dirty="0" smtClean="0">
                <a:solidFill>
                  <a:schemeClr val="bg1"/>
                </a:solidFill>
                <a:latin typeface="Tw Cen MT" panose="020B0602020104020603" pitchFamily="34" charset="0"/>
              </a:rPr>
              <a:t>Services</a:t>
            </a:r>
            <a:endParaRPr lang="en-US" sz="2400" b="1" dirty="0">
              <a:solidFill>
                <a:schemeClr val="bg1"/>
              </a:solidFill>
              <a:latin typeface="Tw Cen MT" panose="020B0602020104020603" pitchFamily="34" charset="0"/>
            </a:endParaRPr>
          </a:p>
        </p:txBody>
      </p:sp>
      <p:sp>
        <p:nvSpPr>
          <p:cNvPr id="70" name="TextBox 69">
            <a:extLst>
              <a:ext uri="{FF2B5EF4-FFF2-40B4-BE49-F238E27FC236}">
                <a16:creationId xmlns:a16="http://schemas.microsoft.com/office/drawing/2014/main" xmlns="" id="{27D3C9FF-E96B-471A-893D-2AAAFA07FC3F}"/>
              </a:ext>
            </a:extLst>
          </p:cNvPr>
          <p:cNvSpPr txBox="1"/>
          <p:nvPr/>
        </p:nvSpPr>
        <p:spPr>
          <a:xfrm rot="16200000">
            <a:off x="10368597" y="4326686"/>
            <a:ext cx="1334965" cy="461665"/>
          </a:xfrm>
          <a:prstGeom prst="rect">
            <a:avLst/>
          </a:prstGeom>
          <a:solidFill>
            <a:srgbClr val="2D21C9"/>
          </a:solidFill>
        </p:spPr>
        <p:txBody>
          <a:bodyPr wrap="square" rtlCol="0">
            <a:spAutoFit/>
          </a:bodyPr>
          <a:lstStyle/>
          <a:p>
            <a:pPr algn="ctr"/>
            <a:r>
              <a:rPr lang="en-US" sz="2400" b="1" dirty="0" smtClean="0">
                <a:solidFill>
                  <a:srgbClr val="F0EEF0"/>
                </a:solidFill>
                <a:latin typeface="Tw Cen MT" panose="020B0602020104020603" pitchFamily="34" charset="0"/>
              </a:rPr>
              <a:t>Together</a:t>
            </a:r>
            <a:endParaRPr lang="en-US" sz="2400" b="1" dirty="0">
              <a:solidFill>
                <a:srgbClr val="F0EEF0"/>
              </a:solidFill>
              <a:latin typeface="Tw Cen MT" panose="020B0602020104020603" pitchFamily="34" charset="0"/>
            </a:endParaRPr>
          </a:p>
        </p:txBody>
      </p:sp>
      <p:sp>
        <p:nvSpPr>
          <p:cNvPr id="71" name="TextBox 70">
            <a:extLst>
              <a:ext uri="{FF2B5EF4-FFF2-40B4-BE49-F238E27FC236}">
                <a16:creationId xmlns:a16="http://schemas.microsoft.com/office/drawing/2014/main" xmlns="" id="{49ECC404-AFC9-4772-95FF-42E6C31C5C21}"/>
              </a:ext>
            </a:extLst>
          </p:cNvPr>
          <p:cNvSpPr txBox="1"/>
          <p:nvPr/>
        </p:nvSpPr>
        <p:spPr>
          <a:xfrm rot="16200000">
            <a:off x="11209984" y="5898697"/>
            <a:ext cx="1472867" cy="461665"/>
          </a:xfrm>
          <a:prstGeom prst="rect">
            <a:avLst/>
          </a:prstGeom>
          <a:solidFill>
            <a:srgbClr val="110D4B"/>
          </a:solidFill>
        </p:spPr>
        <p:txBody>
          <a:bodyPr wrap="square" rtlCol="0">
            <a:spAutoFit/>
          </a:bodyPr>
          <a:lstStyle/>
          <a:p>
            <a:pPr algn="ctr"/>
            <a:r>
              <a:rPr lang="en-US" sz="2400" b="1" dirty="0" smtClean="0">
                <a:solidFill>
                  <a:srgbClr val="F0EEF0"/>
                </a:solidFill>
                <a:latin typeface="Tw Cen MT" panose="020B0602020104020603" pitchFamily="34" charset="0"/>
              </a:rPr>
              <a:t>Welcome</a:t>
            </a:r>
            <a:endParaRPr lang="en-US" sz="2400" b="1" dirty="0">
              <a:solidFill>
                <a:srgbClr val="F0EEF0"/>
              </a:solidFill>
              <a:latin typeface="Tw Cen MT" panose="020B0602020104020603" pitchFamily="34" charset="0"/>
            </a:endParaRPr>
          </a:p>
        </p:txBody>
      </p:sp>
      <p:sp>
        <p:nvSpPr>
          <p:cNvPr id="72" name="TextBox 71">
            <a:extLst>
              <a:ext uri="{FF2B5EF4-FFF2-40B4-BE49-F238E27FC236}">
                <a16:creationId xmlns:a16="http://schemas.microsoft.com/office/drawing/2014/main" xmlns="" id="{6E418ABF-1DAB-43D8-896A-9F853AA47AEF}"/>
              </a:ext>
            </a:extLst>
          </p:cNvPr>
          <p:cNvSpPr txBox="1"/>
          <p:nvPr/>
        </p:nvSpPr>
        <p:spPr>
          <a:xfrm rot="16200000">
            <a:off x="8218630" y="324000"/>
            <a:ext cx="1116000" cy="468000"/>
          </a:xfrm>
          <a:prstGeom prst="rect">
            <a:avLst/>
          </a:prstGeom>
          <a:solidFill>
            <a:schemeClr val="bg1"/>
          </a:solidFill>
        </p:spPr>
        <p:txBody>
          <a:bodyPr wrap="square" rtlCol="0">
            <a:spAutoFit/>
          </a:bodyPr>
          <a:lstStyle/>
          <a:p>
            <a:pPr algn="ctr"/>
            <a:r>
              <a:rPr lang="en-US" sz="2400" b="1" dirty="0" smtClean="0">
                <a:latin typeface="Tw Cen MT" panose="020B0602020104020603" pitchFamily="34" charset="0"/>
              </a:rPr>
              <a:t>Thanks</a:t>
            </a:r>
            <a:endParaRPr lang="en-US" sz="2400" b="1" dirty="0">
              <a:latin typeface="Tw Cen MT" panose="020B0602020104020603" pitchFamily="34" charset="0"/>
            </a:endParaRPr>
          </a:p>
        </p:txBody>
      </p:sp>
      <p:sp>
        <p:nvSpPr>
          <p:cNvPr id="73" name="TextBox 72">
            <a:extLst>
              <a:ext uri="{FF2B5EF4-FFF2-40B4-BE49-F238E27FC236}">
                <a16:creationId xmlns:a16="http://schemas.microsoft.com/office/drawing/2014/main" xmlns="" id="{99D26AEB-DEDC-41F2-8B5D-F8C7A74481C7}"/>
              </a:ext>
            </a:extLst>
          </p:cNvPr>
          <p:cNvSpPr txBox="1"/>
          <p:nvPr/>
        </p:nvSpPr>
        <p:spPr>
          <a:xfrm rot="16200000">
            <a:off x="8707685" y="1050254"/>
            <a:ext cx="1046146" cy="461665"/>
          </a:xfrm>
          <a:prstGeom prst="rect">
            <a:avLst/>
          </a:prstGeom>
          <a:solidFill>
            <a:srgbClr val="DAD8F8"/>
          </a:solidFill>
        </p:spPr>
        <p:txBody>
          <a:bodyPr wrap="square" rtlCol="0">
            <a:spAutoFit/>
          </a:bodyPr>
          <a:lstStyle/>
          <a:p>
            <a:pPr algn="ctr"/>
            <a:r>
              <a:rPr lang="en-US" sz="2400" b="1" dirty="0">
                <a:solidFill>
                  <a:sysClr val="windowText" lastClr="000000"/>
                </a:solidFill>
                <a:latin typeface="Tw Cen MT" panose="020B0602020104020603" pitchFamily="34" charset="0"/>
              </a:rPr>
              <a:t>Clients </a:t>
            </a:r>
          </a:p>
        </p:txBody>
      </p:sp>
      <p:sp>
        <p:nvSpPr>
          <p:cNvPr id="74" name="TextBox 73">
            <a:extLst>
              <a:ext uri="{FF2B5EF4-FFF2-40B4-BE49-F238E27FC236}">
                <a16:creationId xmlns:a16="http://schemas.microsoft.com/office/drawing/2014/main" xmlns="" id="{E6CA7E1E-DE16-46D2-BC77-FB0E0384FE83}"/>
              </a:ext>
            </a:extLst>
          </p:cNvPr>
          <p:cNvSpPr txBox="1"/>
          <p:nvPr/>
        </p:nvSpPr>
        <p:spPr>
          <a:xfrm>
            <a:off x="-610193" y="5914347"/>
            <a:ext cx="9486979" cy="707886"/>
          </a:xfrm>
          <a:prstGeom prst="rect">
            <a:avLst/>
          </a:prstGeom>
          <a:noFill/>
        </p:spPr>
        <p:txBody>
          <a:bodyPr wrap="square" rtlCol="0">
            <a:spAutoFit/>
          </a:bodyPr>
          <a:lstStyle/>
          <a:p>
            <a:pPr algn="ctr"/>
            <a:r>
              <a:rPr lang="en-US" sz="4000" b="1" dirty="0">
                <a:ln w="0"/>
                <a:effectLst>
                  <a:outerShdw blurRad="38100" dist="19050" dir="2700000" algn="tl" rotWithShape="0">
                    <a:schemeClr val="dk1">
                      <a:alpha val="40000"/>
                    </a:schemeClr>
                  </a:outerShdw>
                </a:effectLst>
                <a:latin typeface="Tw Cen MT" panose="020B0602020104020603" pitchFamily="34" charset="0"/>
              </a:rPr>
              <a:t>Thanks for </a:t>
            </a:r>
            <a:r>
              <a:rPr lang="en-US" sz="4000" b="1" dirty="0" smtClean="0">
                <a:ln w="0"/>
                <a:effectLst>
                  <a:outerShdw blurRad="38100" dist="19050" dir="2700000" algn="tl" rotWithShape="0">
                    <a:schemeClr val="dk1">
                      <a:alpha val="40000"/>
                    </a:schemeClr>
                  </a:outerShdw>
                </a:effectLst>
                <a:latin typeface="Tw Cen MT" panose="020B0602020104020603" pitchFamily="34" charset="0"/>
              </a:rPr>
              <a:t>Being </a:t>
            </a:r>
            <a:r>
              <a:rPr lang="en-US" sz="4000" b="1" dirty="0">
                <a:ln w="0"/>
                <a:effectLst>
                  <a:outerShdw blurRad="38100" dist="19050" dir="2700000" algn="tl" rotWithShape="0">
                    <a:schemeClr val="dk1">
                      <a:alpha val="40000"/>
                    </a:schemeClr>
                  </a:outerShdw>
                </a:effectLst>
                <a:latin typeface="Tw Cen MT" panose="020B0602020104020603" pitchFamily="34" charset="0"/>
              </a:rPr>
              <a:t>With Us </a:t>
            </a:r>
          </a:p>
        </p:txBody>
      </p:sp>
      <p:sp>
        <p:nvSpPr>
          <p:cNvPr id="2" name="Rectangle 1"/>
          <p:cNvSpPr/>
          <p:nvPr/>
        </p:nvSpPr>
        <p:spPr>
          <a:xfrm>
            <a:off x="-897009" y="3263370"/>
            <a:ext cx="10137392" cy="2123658"/>
          </a:xfrm>
          <a:prstGeom prst="rect">
            <a:avLst/>
          </a:prstGeom>
          <a:noFill/>
        </p:spPr>
        <p:txBody>
          <a:bodyPr wrap="none" lIns="91440" tIns="45720" rIns="91440" bIns="45720">
            <a:spAutoFit/>
          </a:bodyPr>
          <a:lstStyle/>
          <a:p>
            <a:pPr algn="ctr"/>
            <a:r>
              <a:rPr lang="en-US" sz="4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Contact</a:t>
            </a:r>
          </a:p>
          <a:p>
            <a:pPr algn="ctr"/>
            <a:r>
              <a:rPr lang="en-US" sz="4400" b="1" dirty="0" smtClean="0">
                <a:ln w="9525">
                  <a:solidFill>
                    <a:schemeClr val="bg1"/>
                  </a:solidFill>
                  <a:prstDash val="solid"/>
                </a:ln>
                <a:effectLst>
                  <a:outerShdw blurRad="12700" dist="38100" dir="2700000" algn="tl" rotWithShape="0">
                    <a:schemeClr val="bg1">
                      <a:lumMod val="50000"/>
                    </a:schemeClr>
                  </a:outerShdw>
                </a:effectLst>
              </a:rPr>
              <a:t>Call Us:</a:t>
            </a:r>
            <a:r>
              <a:rPr lang="en-US" sz="4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 </a:t>
            </a:r>
            <a:r>
              <a:rPr lang="en-US" sz="4400" b="1" cap="none" spc="0" dirty="0" smtClean="0">
                <a:ln w="9525">
                  <a:solidFill>
                    <a:schemeClr val="bg1"/>
                  </a:solidFill>
                  <a:prstDash val="solid"/>
                </a:ln>
                <a:solidFill>
                  <a:schemeClr val="accent1"/>
                </a:solidFill>
                <a:effectLst>
                  <a:outerShdw blurRad="12700" dist="38100" dir="2700000" algn="tl" rotWithShape="0">
                    <a:schemeClr val="bg1">
                      <a:lumMod val="50000"/>
                    </a:schemeClr>
                  </a:outerShdw>
                </a:effectLst>
              </a:rPr>
              <a:t>995821703</a:t>
            </a:r>
          </a:p>
          <a:p>
            <a:pPr algn="ctr"/>
            <a:r>
              <a:rPr lang="en-US" sz="4400" b="1" dirty="0" smtClean="0">
                <a:ln w="9525">
                  <a:solidFill>
                    <a:schemeClr val="bg1"/>
                  </a:solidFill>
                  <a:prstDash val="solid"/>
                </a:ln>
                <a:effectLst>
                  <a:outerShdw blurRad="12700" dist="38100" dir="2700000" algn="tl" rotWithShape="0">
                    <a:schemeClr val="bg1">
                      <a:lumMod val="50000"/>
                    </a:schemeClr>
                  </a:outerShdw>
                </a:effectLst>
              </a:rPr>
              <a:t>Email Us: </a:t>
            </a:r>
            <a:r>
              <a:rPr lang="en-US" sz="4400" b="1" dirty="0" smtClean="0">
                <a:ln w="9525">
                  <a:solidFill>
                    <a:schemeClr val="bg1"/>
                  </a:solidFill>
                  <a:prstDash val="solid"/>
                </a:ln>
                <a:solidFill>
                  <a:schemeClr val="accent1"/>
                </a:solidFill>
                <a:effectLst>
                  <a:outerShdw blurRad="12700" dist="38100" dir="2700000" algn="tl" rotWithShape="0">
                    <a:schemeClr val="bg1">
                      <a:lumMod val="50000"/>
                    </a:schemeClr>
                  </a:outerShdw>
                </a:effectLst>
              </a:rPr>
              <a:t>Mohan@marvelplacements.com</a:t>
            </a:r>
            <a:endParaRPr lang="en-US" sz="4400" b="1" dirty="0">
              <a:ln w="9525">
                <a:solidFill>
                  <a:schemeClr val="bg1"/>
                </a:solidFill>
                <a:prstDash val="solid"/>
              </a:ln>
              <a:solidFill>
                <a:schemeClr val="accent1"/>
              </a:solidFill>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2545618100"/>
      </p:ext>
    </p:extLst>
  </p:cSld>
  <p:clrMapOvr>
    <a:masterClrMapping/>
  </p:clrMapOvr>
  <p:transition spd="slow">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iterate type="lt">
                                    <p:tmPct val="10000"/>
                                  </p:iterate>
                                  <p:childTnLst>
                                    <p:set>
                                      <p:cBhvr>
                                        <p:cTn id="6" dur="1" fill="hold">
                                          <p:stCondLst>
                                            <p:cond delay="0"/>
                                          </p:stCondLst>
                                        </p:cTn>
                                        <p:tgtEl>
                                          <p:spTgt spid="132">
                                            <p:txEl>
                                              <p:pRg st="0" end="0"/>
                                            </p:txEl>
                                          </p:spTgt>
                                        </p:tgtEl>
                                        <p:attrNameLst>
                                          <p:attrName>style.visibility</p:attrName>
                                        </p:attrNameLst>
                                      </p:cBhvr>
                                      <p:to>
                                        <p:strVal val="visible"/>
                                      </p:to>
                                    </p:set>
                                    <p:animEffect transition="in" filter="wipe(down)">
                                      <p:cBhvr>
                                        <p:cTn id="7" dur="580">
                                          <p:stCondLst>
                                            <p:cond delay="0"/>
                                          </p:stCondLst>
                                        </p:cTn>
                                        <p:tgtEl>
                                          <p:spTgt spid="132">
                                            <p:txEl>
                                              <p:pRg st="0" end="0"/>
                                            </p:txEl>
                                          </p:spTgt>
                                        </p:tgtEl>
                                      </p:cBhvr>
                                    </p:animEffect>
                                    <p:anim calcmode="lin" valueType="num">
                                      <p:cBhvr>
                                        <p:cTn id="8" dur="1822" tmFilter="0,0; 0.14,0.36; 0.43,0.73; 0.71,0.91; 1.0,1.0">
                                          <p:stCondLst>
                                            <p:cond delay="0"/>
                                          </p:stCondLst>
                                        </p:cTn>
                                        <p:tgtEl>
                                          <p:spTgt spid="132">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32">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32">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32">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32">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132">
                                            <p:txEl>
                                              <p:pRg st="0" end="0"/>
                                            </p:txEl>
                                          </p:spTgt>
                                        </p:tgtEl>
                                      </p:cBhvr>
                                      <p:to x="100000" y="60000"/>
                                    </p:animScale>
                                    <p:animScale>
                                      <p:cBhvr>
                                        <p:cTn id="14" dur="166" decel="50000">
                                          <p:stCondLst>
                                            <p:cond delay="676"/>
                                          </p:stCondLst>
                                        </p:cTn>
                                        <p:tgtEl>
                                          <p:spTgt spid="132">
                                            <p:txEl>
                                              <p:pRg st="0" end="0"/>
                                            </p:txEl>
                                          </p:spTgt>
                                        </p:tgtEl>
                                      </p:cBhvr>
                                      <p:to x="100000" y="100000"/>
                                    </p:animScale>
                                    <p:animScale>
                                      <p:cBhvr>
                                        <p:cTn id="15" dur="26">
                                          <p:stCondLst>
                                            <p:cond delay="1312"/>
                                          </p:stCondLst>
                                        </p:cTn>
                                        <p:tgtEl>
                                          <p:spTgt spid="132">
                                            <p:txEl>
                                              <p:pRg st="0" end="0"/>
                                            </p:txEl>
                                          </p:spTgt>
                                        </p:tgtEl>
                                      </p:cBhvr>
                                      <p:to x="100000" y="80000"/>
                                    </p:animScale>
                                    <p:animScale>
                                      <p:cBhvr>
                                        <p:cTn id="16" dur="166" decel="50000">
                                          <p:stCondLst>
                                            <p:cond delay="1338"/>
                                          </p:stCondLst>
                                        </p:cTn>
                                        <p:tgtEl>
                                          <p:spTgt spid="132">
                                            <p:txEl>
                                              <p:pRg st="0" end="0"/>
                                            </p:txEl>
                                          </p:spTgt>
                                        </p:tgtEl>
                                      </p:cBhvr>
                                      <p:to x="100000" y="100000"/>
                                    </p:animScale>
                                    <p:animScale>
                                      <p:cBhvr>
                                        <p:cTn id="17" dur="26">
                                          <p:stCondLst>
                                            <p:cond delay="1642"/>
                                          </p:stCondLst>
                                        </p:cTn>
                                        <p:tgtEl>
                                          <p:spTgt spid="132">
                                            <p:txEl>
                                              <p:pRg st="0" end="0"/>
                                            </p:txEl>
                                          </p:spTgt>
                                        </p:tgtEl>
                                      </p:cBhvr>
                                      <p:to x="100000" y="90000"/>
                                    </p:animScale>
                                    <p:animScale>
                                      <p:cBhvr>
                                        <p:cTn id="18" dur="166" decel="50000">
                                          <p:stCondLst>
                                            <p:cond delay="1668"/>
                                          </p:stCondLst>
                                        </p:cTn>
                                        <p:tgtEl>
                                          <p:spTgt spid="132">
                                            <p:txEl>
                                              <p:pRg st="0" end="0"/>
                                            </p:txEl>
                                          </p:spTgt>
                                        </p:tgtEl>
                                      </p:cBhvr>
                                      <p:to x="100000" y="100000"/>
                                    </p:animScale>
                                    <p:animScale>
                                      <p:cBhvr>
                                        <p:cTn id="19" dur="26">
                                          <p:stCondLst>
                                            <p:cond delay="1808"/>
                                          </p:stCondLst>
                                        </p:cTn>
                                        <p:tgtEl>
                                          <p:spTgt spid="132">
                                            <p:txEl>
                                              <p:pRg st="0" end="0"/>
                                            </p:txEl>
                                          </p:spTgt>
                                        </p:tgtEl>
                                      </p:cBhvr>
                                      <p:to x="100000" y="95000"/>
                                    </p:animScale>
                                    <p:animScale>
                                      <p:cBhvr>
                                        <p:cTn id="20" dur="166" decel="50000">
                                          <p:stCondLst>
                                            <p:cond delay="1834"/>
                                          </p:stCondLst>
                                        </p:cTn>
                                        <p:tgtEl>
                                          <p:spTgt spid="132">
                                            <p:txEl>
                                              <p:pRg st="0" end="0"/>
                                            </p:txEl>
                                          </p:spTgt>
                                        </p:tgtEl>
                                      </p:cBhvr>
                                      <p:to x="100000" y="100000"/>
                                    </p:animScale>
                                  </p:childTnLst>
                                </p:cTn>
                              </p:par>
                            </p:childTnLst>
                          </p:cTn>
                        </p:par>
                        <p:par>
                          <p:cTn id="21" fill="hold">
                            <p:stCondLst>
                              <p:cond delay="5000"/>
                            </p:stCondLst>
                            <p:childTnLst>
                              <p:par>
                                <p:cTn id="22" presetID="47" presetClass="entr" presetSubtype="0" fill="hold" grpId="0" nodeType="afterEffect">
                                  <p:stCondLst>
                                    <p:cond delay="0"/>
                                  </p:stCondLst>
                                  <p:iterate type="lt">
                                    <p:tmPct val="7000"/>
                                  </p:iterate>
                                  <p:childTnLst>
                                    <p:set>
                                      <p:cBhvr>
                                        <p:cTn id="23" dur="1" fill="hold">
                                          <p:stCondLst>
                                            <p:cond delay="0"/>
                                          </p:stCondLst>
                                        </p:cTn>
                                        <p:tgtEl>
                                          <p:spTgt spid="74"/>
                                        </p:tgtEl>
                                        <p:attrNameLst>
                                          <p:attrName>style.visibility</p:attrName>
                                        </p:attrNameLst>
                                      </p:cBhvr>
                                      <p:to>
                                        <p:strVal val="visible"/>
                                      </p:to>
                                    </p:set>
                                    <p:animEffect transition="in" filter="fade">
                                      <p:cBhvr>
                                        <p:cTn id="24" dur="1000"/>
                                        <p:tgtEl>
                                          <p:spTgt spid="74"/>
                                        </p:tgtEl>
                                      </p:cBhvr>
                                    </p:animEffect>
                                    <p:anim calcmode="lin" valueType="num">
                                      <p:cBhvr>
                                        <p:cTn id="25" dur="1000" fill="hold"/>
                                        <p:tgtEl>
                                          <p:spTgt spid="74"/>
                                        </p:tgtEl>
                                        <p:attrNameLst>
                                          <p:attrName>ppt_x</p:attrName>
                                        </p:attrNameLst>
                                      </p:cBhvr>
                                      <p:tavLst>
                                        <p:tav tm="0">
                                          <p:val>
                                            <p:strVal val="#ppt_x"/>
                                          </p:val>
                                        </p:tav>
                                        <p:tav tm="100000">
                                          <p:val>
                                            <p:strVal val="#ppt_x"/>
                                          </p:val>
                                        </p:tav>
                                      </p:tavLst>
                                    </p:anim>
                                    <p:anim calcmode="lin" valueType="num">
                                      <p:cBhvr>
                                        <p:cTn id="26" dur="1000" fill="hold"/>
                                        <p:tgtEl>
                                          <p:spTgt spid="74"/>
                                        </p:tgtEl>
                                        <p:attrNameLst>
                                          <p:attrName>ppt_y</p:attrName>
                                        </p:attrNameLst>
                                      </p:cBhvr>
                                      <p:tavLst>
                                        <p:tav tm="0">
                                          <p:val>
                                            <p:strVal val="#ppt_y-.1"/>
                                          </p:val>
                                        </p:tav>
                                        <p:tav tm="100000">
                                          <p:val>
                                            <p:strVal val="#ppt_y"/>
                                          </p:val>
                                        </p:tav>
                                      </p:tavLst>
                                    </p:anim>
                                  </p:childTnLst>
                                </p:cTn>
                              </p:par>
                            </p:childTnLst>
                          </p:cTn>
                        </p:par>
                        <p:par>
                          <p:cTn id="27" fill="hold">
                            <p:stCondLst>
                              <p:cond delay="7330"/>
                            </p:stCondLst>
                            <p:childTnLst>
                              <p:par>
                                <p:cTn id="28" presetID="16" presetClass="entr" presetSubtype="21" fill="hold" grpId="0" nodeType="after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barn(inVertical)">
                                      <p:cBhvr>
                                        <p:cTn id="3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 grpId="0" build="p"/>
      <p:bldP spid="74" grpId="0"/>
      <p:bldP spid="2" grpId="0"/>
    </p:bldLst>
  </p:timing>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44546A"/>
      </a:dk2>
      <a:lt2>
        <a:srgbClr val="E7E6E6"/>
      </a:lt2>
      <a:accent1>
        <a:srgbClr val="392CDC"/>
      </a:accent1>
      <a:accent2>
        <a:srgbClr val="392CDC"/>
      </a:accent2>
      <a:accent3>
        <a:srgbClr val="392CDC"/>
      </a:accent3>
      <a:accent4>
        <a:srgbClr val="392CDC"/>
      </a:accent4>
      <a:accent5>
        <a:srgbClr val="392CDC"/>
      </a:accent5>
      <a:accent6>
        <a:srgbClr val="392CDC"/>
      </a:accent6>
      <a:hlink>
        <a:srgbClr val="392CDC"/>
      </a:hlink>
      <a:folHlink>
        <a:srgbClr val="392CD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676</TotalTime>
  <Words>532</Words>
  <Application>Microsoft Office PowerPoint</Application>
  <PresentationFormat>Widescreen</PresentationFormat>
  <Paragraphs>131</Paragraphs>
  <Slides>8</Slides>
  <Notes>0</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8</vt:i4>
      </vt:variant>
    </vt:vector>
  </HeadingPairs>
  <TitlesOfParts>
    <vt:vector size="21" baseType="lpstr">
      <vt:lpstr>SimSun-ExtB</vt:lpstr>
      <vt:lpstr>Arial</vt:lpstr>
      <vt:lpstr>Calibri</vt:lpstr>
      <vt:lpstr>Calibri Light</vt:lpstr>
      <vt:lpstr>Georgia</vt:lpstr>
      <vt:lpstr>Gill Sans</vt:lpstr>
      <vt:lpstr>MV Boli</vt:lpstr>
      <vt:lpstr>Showcard Gothic</vt:lpstr>
      <vt:lpstr>Snap ITC</vt:lpstr>
      <vt:lpstr>Times New Roman</vt:lpstr>
      <vt:lpstr>Tw Cen MT</vt:lpstr>
      <vt:lpstr>Verdana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Mr. Zaman</dc:creator>
  <cp:lastModifiedBy>ATISHAY</cp:lastModifiedBy>
  <cp:revision>49</cp:revision>
  <dcterms:created xsi:type="dcterms:W3CDTF">2020-09-29T10:58:38Z</dcterms:created>
  <dcterms:modified xsi:type="dcterms:W3CDTF">2023-08-07T13:19:07Z</dcterms:modified>
</cp:coreProperties>
</file>